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48" r:id="rId6"/>
    <p:sldMasterId id="214748365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8" roundtripDataSignature="AMtx7miE500ob3Y4KLF9jtKbe9TaQGmd4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Zoonen, R. (Renate) v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EBCA8D2-ED81-4D5E-9FE8-0F4FD912D0FA}">
  <a:tblStyle styleId="{6EBCA8D2-ED81-4D5E-9FE8-0F4FD912D0FA}"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F3F9FA"/>
          </a:solidFill>
        </a:fill>
      </a:tcStyle>
    </a:lastRow>
    <a:seCell>
      <a:tcTxStyle/>
    </a:seCell>
    <a:swCell>
      <a:tcTxStyle/>
    </a:swCell>
    <a:firstRow>
      <a:tcTxStyle b="on" i="off"/>
      <a:tcStyle>
        <a:fill>
          <a:solidFill>
            <a:srgbClr val="F3F9FA"/>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slide" Target="slides/slide36.xml"/><Relationship Id="rId21" Type="http://schemas.openxmlformats.org/officeDocument/2006/relationships/slide" Target="slides/slide13.xml"/><Relationship Id="rId43" Type="http://schemas.openxmlformats.org/officeDocument/2006/relationships/slide" Target="slides/slide35.xml"/><Relationship Id="rId24" Type="http://schemas.openxmlformats.org/officeDocument/2006/relationships/slide" Target="slides/slide16.xml"/><Relationship Id="rId46" Type="http://schemas.openxmlformats.org/officeDocument/2006/relationships/slide" Target="slides/slide38.xml"/><Relationship Id="rId23" Type="http://schemas.openxmlformats.org/officeDocument/2006/relationships/slide" Target="slides/slide15.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48" Type="http://customschemas.google.com/relationships/presentationmetadata" Target="metadata"/><Relationship Id="rId25" Type="http://schemas.openxmlformats.org/officeDocument/2006/relationships/slide" Target="slides/slide17.xml"/><Relationship Id="rId47" Type="http://schemas.openxmlformats.org/officeDocument/2006/relationships/slide" Target="slides/slide39.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6-03T11:57:19.066">
    <p:pos x="10" y="10"/>
    <p:text>Wanneer animatiefilmpje er is: toevoegen.</p:text>
    <p:extLst>
      <p:ext uri="{C676402C-5697-4E1C-873F-D02D1690AC5C}">
        <p15:threadingInfo timeZoneBias="0"/>
      </p:ext>
      <p:ext uri="http://customooxmlschemas.google.com/">
        <go:slidesCustomData xmlns:go="http://customooxmlschemas.google.com/" commentPostId="AAAADXR0a2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 name="Google Shape;2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0" name="Google Shape;21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8" name="Google Shape;21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8" name="Google Shape;2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6" name="Google Shape;24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2" name="Google Shape;27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0" name="Google Shape;28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8" name="Google Shape;28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6" name="Google Shape;29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4" name="Google Shape;30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2" name="Google Shape;31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0" name="Google Shape;32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8" name="Google Shape;32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7" name="Google Shape;3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6" name="Google Shape;34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5" name="Google Shape;35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4" name="Google Shape;36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2" name="Google Shape;37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0" name="Google Shape;38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8" name="Google Shape;38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76200" lvl="0" marL="0" rtl="0" algn="l">
              <a:spcBef>
                <a:spcPts val="0"/>
              </a:spcBef>
              <a:spcAft>
                <a:spcPts val="0"/>
              </a:spcAft>
              <a:buClr>
                <a:schemeClr val="dk1"/>
              </a:buClr>
              <a:buSzPts val="1200"/>
              <a:buFont typeface="Calibri"/>
              <a:buChar char="•"/>
            </a:pPr>
            <a:r>
              <a:rPr lang="nl-NL"/>
              <a:t>Benodigde competenties en deskundigheid</a:t>
            </a:r>
            <a:endParaRPr/>
          </a:p>
          <a:p>
            <a:pPr indent="-76200" lvl="0" marL="0" rtl="0" algn="l">
              <a:spcBef>
                <a:spcPts val="360"/>
              </a:spcBef>
              <a:spcAft>
                <a:spcPts val="0"/>
              </a:spcAft>
              <a:buClr>
                <a:schemeClr val="dk1"/>
              </a:buClr>
              <a:buSzPts val="1200"/>
              <a:buFont typeface="Calibri"/>
              <a:buChar char="•"/>
            </a:pPr>
            <a:r>
              <a:rPr lang="nl-NL"/>
              <a:t>Samenwerking met (keten)partners</a:t>
            </a:r>
            <a:endParaRPr/>
          </a:p>
          <a:p>
            <a:pPr indent="-76200" lvl="0" marL="0" rtl="0" algn="l">
              <a:spcBef>
                <a:spcPts val="360"/>
              </a:spcBef>
              <a:spcAft>
                <a:spcPts val="0"/>
              </a:spcAft>
              <a:buClr>
                <a:schemeClr val="dk1"/>
              </a:buClr>
              <a:buSzPts val="1200"/>
              <a:buFont typeface="Calibri"/>
              <a:buChar char="•"/>
            </a:pPr>
            <a:r>
              <a:rPr lang="nl-NL"/>
              <a:t>Overige randvoorwaarden</a:t>
            </a:r>
            <a:endParaRPr/>
          </a:p>
          <a:p>
            <a:pPr indent="0" lvl="0" marL="0" rtl="0" algn="l">
              <a:spcBef>
                <a:spcPts val="360"/>
              </a:spcBef>
              <a:spcAft>
                <a:spcPts val="0"/>
              </a:spcAft>
              <a:buNone/>
            </a:pPr>
            <a:r>
              <a:t/>
            </a:r>
            <a:endParaRPr/>
          </a:p>
        </p:txBody>
      </p:sp>
      <p:sp>
        <p:nvSpPr>
          <p:cNvPr id="389" name="Google Shape;389;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7" name="Google Shape;39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4" name="Google Shape;40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12" name="Google Shape;41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 name="Google Shape;1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2" name="Google Shape;12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showMasterSp="0"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1"/>
          <p:cNvSpPr txBox="1"/>
          <p:nvPr>
            <p:ph type="ctrTitle"/>
          </p:nvPr>
        </p:nvSpPr>
        <p:spPr>
          <a:xfrm>
            <a:off x="2286000" y="1447800"/>
            <a:ext cx="6629400" cy="381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41"/>
          <p:cNvSpPr txBox="1"/>
          <p:nvPr>
            <p:ph idx="1" type="subTitle"/>
          </p:nvPr>
        </p:nvSpPr>
        <p:spPr>
          <a:xfrm>
            <a:off x="2286000" y="1824038"/>
            <a:ext cx="6629400" cy="1447800"/>
          </a:xfrm>
          <a:prstGeom prst="rect">
            <a:avLst/>
          </a:prstGeom>
          <a:noFill/>
          <a:ln>
            <a:noFill/>
          </a:ln>
        </p:spPr>
        <p:txBody>
          <a:bodyPr anchorCtr="0" anchor="t" bIns="45700" lIns="91425" spcFirstLastPara="1" rIns="91425" wrap="square" tIns="45700">
            <a:noAutofit/>
          </a:bodyPr>
          <a:lstStyle>
            <a:lvl1pPr lvl="0" algn="l">
              <a:lnSpc>
                <a:spcPct val="136842"/>
              </a:lnSpc>
              <a:spcBef>
                <a:spcPts val="380"/>
              </a:spcBef>
              <a:spcAft>
                <a:spcPts val="0"/>
              </a:spcAft>
              <a:buClr>
                <a:schemeClr val="dk1"/>
              </a:buClr>
              <a:buSzPts val="1900"/>
              <a:buFont typeface="Merriweather Sans"/>
              <a:buNone/>
              <a:defRPr>
                <a:latin typeface="Arial"/>
                <a:ea typeface="Arial"/>
                <a:cs typeface="Arial"/>
                <a:sym typeface="Arial"/>
              </a:defRPr>
            </a:lvl1pPr>
            <a:lvl2pPr lvl="1" algn="l">
              <a:lnSpc>
                <a:spcPct val="144444"/>
              </a:lnSpc>
              <a:spcBef>
                <a:spcPts val="360"/>
              </a:spcBef>
              <a:spcAft>
                <a:spcPts val="0"/>
              </a:spcAft>
              <a:buClr>
                <a:schemeClr val="dk1"/>
              </a:buClr>
              <a:buSzPts val="1800"/>
              <a:buChar char="-"/>
              <a:defRPr/>
            </a:lvl2pPr>
            <a:lvl3pPr lvl="2" algn="l">
              <a:lnSpc>
                <a:spcPct val="144444"/>
              </a:lnSpc>
              <a:spcBef>
                <a:spcPts val="360"/>
              </a:spcBef>
              <a:spcAft>
                <a:spcPts val="0"/>
              </a:spcAft>
              <a:buClr>
                <a:schemeClr val="dk1"/>
              </a:buClr>
              <a:buSzPts val="1800"/>
              <a:buChar char="-"/>
              <a:defRPr/>
            </a:lvl3pPr>
            <a:lvl4pPr lvl="3" algn="l">
              <a:lnSpc>
                <a:spcPct val="144444"/>
              </a:lnSpc>
              <a:spcBef>
                <a:spcPts val="360"/>
              </a:spcBef>
              <a:spcAft>
                <a:spcPts val="0"/>
              </a:spcAft>
              <a:buClr>
                <a:schemeClr val="dk1"/>
              </a:buClr>
              <a:buSzPts val="1800"/>
              <a:buChar char="-"/>
              <a:defRPr/>
            </a:lvl4pPr>
            <a:lvl5pPr lvl="4" algn="l">
              <a:lnSpc>
                <a:spcPct val="144444"/>
              </a:lnSpc>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65" name="Shape 65"/>
        <p:cNvGrpSpPr/>
        <p:nvPr/>
      </p:nvGrpSpPr>
      <p:grpSpPr>
        <a:xfrm>
          <a:off x="0" y="0"/>
          <a:ext cx="0" cy="0"/>
          <a:chOff x="0" y="0"/>
          <a:chExt cx="0" cy="0"/>
        </a:xfrm>
      </p:grpSpPr>
      <p:sp>
        <p:nvSpPr>
          <p:cNvPr id="66" name="Google Shape;66;p51"/>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1"/>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68" name="Shape 68"/>
        <p:cNvGrpSpPr/>
        <p:nvPr/>
      </p:nvGrpSpPr>
      <p:grpSpPr>
        <a:xfrm>
          <a:off x="0" y="0"/>
          <a:ext cx="0" cy="0"/>
          <a:chOff x="0" y="0"/>
          <a:chExt cx="0" cy="0"/>
        </a:xfrm>
      </p:grpSpPr>
      <p:sp>
        <p:nvSpPr>
          <p:cNvPr id="69" name="Google Shape;69;p5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81250"/>
              </a:lnSpc>
              <a:spcBef>
                <a:spcPts val="640"/>
              </a:spcBef>
              <a:spcAft>
                <a:spcPts val="0"/>
              </a:spcAft>
              <a:buClr>
                <a:schemeClr val="dk1"/>
              </a:buClr>
              <a:buSzPts val="3200"/>
              <a:buChar char="-"/>
              <a:defRPr sz="3200"/>
            </a:lvl1pPr>
            <a:lvl2pPr indent="-406400" lvl="1" marL="914400" algn="l">
              <a:lnSpc>
                <a:spcPct val="92857"/>
              </a:lnSpc>
              <a:spcBef>
                <a:spcPts val="560"/>
              </a:spcBef>
              <a:spcAft>
                <a:spcPts val="0"/>
              </a:spcAft>
              <a:buClr>
                <a:schemeClr val="dk1"/>
              </a:buClr>
              <a:buSzPts val="2800"/>
              <a:buChar char="-"/>
              <a:defRPr sz="2800"/>
            </a:lvl2pPr>
            <a:lvl3pPr indent="-381000" lvl="2" marL="1371600" algn="l">
              <a:lnSpc>
                <a:spcPct val="108333"/>
              </a:lnSpc>
              <a:spcBef>
                <a:spcPts val="480"/>
              </a:spcBef>
              <a:spcAft>
                <a:spcPts val="0"/>
              </a:spcAft>
              <a:buClr>
                <a:schemeClr val="dk1"/>
              </a:buClr>
              <a:buSzPts val="2400"/>
              <a:buChar char="-"/>
              <a:defRPr sz="2400"/>
            </a:lvl3pPr>
            <a:lvl4pPr indent="-355600" lvl="3" marL="1828800" algn="l">
              <a:lnSpc>
                <a:spcPct val="130000"/>
              </a:lnSpc>
              <a:spcBef>
                <a:spcPts val="400"/>
              </a:spcBef>
              <a:spcAft>
                <a:spcPts val="0"/>
              </a:spcAft>
              <a:buClr>
                <a:schemeClr val="dk1"/>
              </a:buClr>
              <a:buSzPts val="2000"/>
              <a:buChar char="-"/>
              <a:defRPr sz="2000"/>
            </a:lvl4pPr>
            <a:lvl5pPr indent="-355600" lvl="4" marL="2286000" algn="l">
              <a:lnSpc>
                <a:spcPct val="130000"/>
              </a:lnSpc>
              <a:spcBef>
                <a:spcPts val="400"/>
              </a:spcBef>
              <a:spcAft>
                <a:spcPts val="0"/>
              </a:spcAft>
              <a:buClr>
                <a:schemeClr val="dk1"/>
              </a:buClr>
              <a:buSzPts val="2000"/>
              <a:buChar char="-"/>
              <a:defRPr sz="2000"/>
            </a:lvl5pPr>
            <a:lvl6pPr indent="-355600" lvl="5" marL="2743200" algn="l">
              <a:lnSpc>
                <a:spcPct val="130000"/>
              </a:lnSpc>
              <a:spcBef>
                <a:spcPts val="400"/>
              </a:spcBef>
              <a:spcAft>
                <a:spcPts val="0"/>
              </a:spcAft>
              <a:buClr>
                <a:schemeClr val="dk1"/>
              </a:buClr>
              <a:buSzPts val="2000"/>
              <a:buChar char="-"/>
              <a:defRPr sz="2000"/>
            </a:lvl6pPr>
            <a:lvl7pPr indent="-355600" lvl="6" marL="3200400" algn="l">
              <a:lnSpc>
                <a:spcPct val="130000"/>
              </a:lnSpc>
              <a:spcBef>
                <a:spcPts val="400"/>
              </a:spcBef>
              <a:spcAft>
                <a:spcPts val="0"/>
              </a:spcAft>
              <a:buClr>
                <a:schemeClr val="dk1"/>
              </a:buClr>
              <a:buSzPts val="2000"/>
              <a:buChar char="-"/>
              <a:defRPr sz="2000"/>
            </a:lvl7pPr>
            <a:lvl8pPr indent="-355600" lvl="7" marL="3657600" algn="l">
              <a:lnSpc>
                <a:spcPct val="130000"/>
              </a:lnSpc>
              <a:spcBef>
                <a:spcPts val="400"/>
              </a:spcBef>
              <a:spcAft>
                <a:spcPts val="0"/>
              </a:spcAft>
              <a:buClr>
                <a:schemeClr val="dk1"/>
              </a:buClr>
              <a:buSzPts val="2000"/>
              <a:buChar char="-"/>
              <a:defRPr sz="2000"/>
            </a:lvl8pPr>
            <a:lvl9pPr indent="-355600" lvl="8" marL="4114800" algn="l">
              <a:lnSpc>
                <a:spcPct val="130000"/>
              </a:lnSpc>
              <a:spcBef>
                <a:spcPts val="400"/>
              </a:spcBef>
              <a:spcAft>
                <a:spcPts val="0"/>
              </a:spcAft>
              <a:buClr>
                <a:schemeClr val="dk1"/>
              </a:buClr>
              <a:buSzPts val="2000"/>
              <a:buChar char="-"/>
              <a:defRPr sz="2000"/>
            </a:lvl9pPr>
          </a:lstStyle>
          <a:p/>
        </p:txBody>
      </p:sp>
      <p:sp>
        <p:nvSpPr>
          <p:cNvPr id="71" name="Google Shape;71;p5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85714"/>
              </a:lnSpc>
              <a:spcBef>
                <a:spcPts val="280"/>
              </a:spcBef>
              <a:spcAft>
                <a:spcPts val="0"/>
              </a:spcAft>
              <a:buClr>
                <a:schemeClr val="dk1"/>
              </a:buClr>
              <a:buSzPts val="1400"/>
              <a:buNone/>
              <a:defRPr sz="1400"/>
            </a:lvl1pPr>
            <a:lvl2pPr indent="-228600" lvl="1" marL="914400" algn="l">
              <a:lnSpc>
                <a:spcPct val="216666"/>
              </a:lnSpc>
              <a:spcBef>
                <a:spcPts val="240"/>
              </a:spcBef>
              <a:spcAft>
                <a:spcPts val="0"/>
              </a:spcAft>
              <a:buClr>
                <a:schemeClr val="dk1"/>
              </a:buClr>
              <a:buSzPts val="1200"/>
              <a:buNone/>
              <a:defRPr sz="1200"/>
            </a:lvl2pPr>
            <a:lvl3pPr indent="-228600" lvl="2" marL="1371600" algn="l">
              <a:lnSpc>
                <a:spcPct val="260000"/>
              </a:lnSpc>
              <a:spcBef>
                <a:spcPts val="200"/>
              </a:spcBef>
              <a:spcAft>
                <a:spcPts val="0"/>
              </a:spcAft>
              <a:buClr>
                <a:schemeClr val="dk1"/>
              </a:buClr>
              <a:buSzPts val="1000"/>
              <a:buNone/>
              <a:defRPr sz="1000"/>
            </a:lvl3pPr>
            <a:lvl4pPr indent="-228600" lvl="3" marL="1828800" algn="l">
              <a:lnSpc>
                <a:spcPct val="288888"/>
              </a:lnSpc>
              <a:spcBef>
                <a:spcPts val="180"/>
              </a:spcBef>
              <a:spcAft>
                <a:spcPts val="0"/>
              </a:spcAft>
              <a:buClr>
                <a:schemeClr val="dk1"/>
              </a:buClr>
              <a:buSzPts val="900"/>
              <a:buNone/>
              <a:defRPr sz="900"/>
            </a:lvl4pPr>
            <a:lvl5pPr indent="-228600" lvl="4" marL="2286000" algn="l">
              <a:lnSpc>
                <a:spcPct val="288888"/>
              </a:lnSpc>
              <a:spcBef>
                <a:spcPts val="180"/>
              </a:spcBef>
              <a:spcAft>
                <a:spcPts val="0"/>
              </a:spcAft>
              <a:buClr>
                <a:schemeClr val="dk1"/>
              </a:buClr>
              <a:buSzPts val="900"/>
              <a:buNone/>
              <a:defRPr sz="900"/>
            </a:lvl5pPr>
            <a:lvl6pPr indent="-228600" lvl="5" marL="2743200" algn="l">
              <a:lnSpc>
                <a:spcPct val="288888"/>
              </a:lnSpc>
              <a:spcBef>
                <a:spcPts val="180"/>
              </a:spcBef>
              <a:spcAft>
                <a:spcPts val="0"/>
              </a:spcAft>
              <a:buClr>
                <a:schemeClr val="dk1"/>
              </a:buClr>
              <a:buSzPts val="900"/>
              <a:buNone/>
              <a:defRPr sz="900"/>
            </a:lvl6pPr>
            <a:lvl7pPr indent="-228600" lvl="6" marL="3200400" algn="l">
              <a:lnSpc>
                <a:spcPct val="288888"/>
              </a:lnSpc>
              <a:spcBef>
                <a:spcPts val="180"/>
              </a:spcBef>
              <a:spcAft>
                <a:spcPts val="0"/>
              </a:spcAft>
              <a:buClr>
                <a:schemeClr val="dk1"/>
              </a:buClr>
              <a:buSzPts val="900"/>
              <a:buNone/>
              <a:defRPr sz="900"/>
            </a:lvl7pPr>
            <a:lvl8pPr indent="-228600" lvl="7" marL="3657600" algn="l">
              <a:lnSpc>
                <a:spcPct val="288888"/>
              </a:lnSpc>
              <a:spcBef>
                <a:spcPts val="180"/>
              </a:spcBef>
              <a:spcAft>
                <a:spcPts val="0"/>
              </a:spcAft>
              <a:buClr>
                <a:schemeClr val="dk1"/>
              </a:buClr>
              <a:buSzPts val="900"/>
              <a:buNone/>
              <a:defRPr sz="900"/>
            </a:lvl8pPr>
            <a:lvl9pPr indent="-228600" lvl="8" marL="4114800" algn="l">
              <a:lnSpc>
                <a:spcPct val="288888"/>
              </a:lnSpc>
              <a:spcBef>
                <a:spcPts val="180"/>
              </a:spcBef>
              <a:spcAft>
                <a:spcPts val="0"/>
              </a:spcAft>
              <a:buClr>
                <a:schemeClr val="dk1"/>
              </a:buClr>
              <a:buSzPts val="900"/>
              <a:buNone/>
              <a:defRPr sz="900"/>
            </a:lvl9pPr>
          </a:lstStyle>
          <a:p/>
        </p:txBody>
      </p:sp>
      <p:sp>
        <p:nvSpPr>
          <p:cNvPr id="72" name="Google Shape;72;p52"/>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2"/>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74" name="Shape 74"/>
        <p:cNvGrpSpPr/>
        <p:nvPr/>
      </p:nvGrpSpPr>
      <p:grpSpPr>
        <a:xfrm>
          <a:off x="0" y="0"/>
          <a:ext cx="0" cy="0"/>
          <a:chOff x="0" y="0"/>
          <a:chExt cx="0" cy="0"/>
        </a:xfrm>
      </p:grpSpPr>
      <p:sp>
        <p:nvSpPr>
          <p:cNvPr id="75" name="Google Shape;75;p5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81250"/>
              </a:lnSpc>
              <a:spcBef>
                <a:spcPts val="640"/>
              </a:spcBef>
              <a:spcAft>
                <a:spcPts val="0"/>
              </a:spcAft>
              <a:buClr>
                <a:schemeClr val="dk1"/>
              </a:buClr>
              <a:buSzPts val="3200"/>
              <a:buFont typeface="Merriweather Sans"/>
              <a:buNone/>
              <a:defRPr b="0" i="0" sz="3200" u="none" cap="none" strike="noStrike">
                <a:solidFill>
                  <a:schemeClr val="dk1"/>
                </a:solidFill>
                <a:latin typeface="Arial"/>
                <a:ea typeface="Arial"/>
                <a:cs typeface="Arial"/>
                <a:sym typeface="Arial"/>
              </a:defRPr>
            </a:lvl1pPr>
            <a:lvl2pPr lvl="1" marR="0" rtl="0" algn="l">
              <a:lnSpc>
                <a:spcPct val="92857"/>
              </a:lnSpc>
              <a:spcBef>
                <a:spcPts val="560"/>
              </a:spcBef>
              <a:spcAft>
                <a:spcPts val="0"/>
              </a:spcAft>
              <a:buClr>
                <a:schemeClr val="dk1"/>
              </a:buClr>
              <a:buSzPts val="2800"/>
              <a:buFont typeface="Merriweather Sans"/>
              <a:buNone/>
              <a:defRPr b="0" i="0" sz="2800" u="none" cap="none" strike="noStrike">
                <a:solidFill>
                  <a:schemeClr val="dk1"/>
                </a:solidFill>
                <a:latin typeface="Arial"/>
                <a:ea typeface="Arial"/>
                <a:cs typeface="Arial"/>
                <a:sym typeface="Arial"/>
              </a:defRPr>
            </a:lvl2pPr>
            <a:lvl3pPr lvl="2" marR="0" rtl="0" algn="l">
              <a:lnSpc>
                <a:spcPct val="108333"/>
              </a:lnSpc>
              <a:spcBef>
                <a:spcPts val="480"/>
              </a:spcBef>
              <a:spcAft>
                <a:spcPts val="0"/>
              </a:spcAft>
              <a:buClr>
                <a:schemeClr val="dk1"/>
              </a:buClr>
              <a:buSzPts val="2400"/>
              <a:buFont typeface="Merriweather Sans"/>
              <a:buNone/>
              <a:defRPr b="0" i="0" sz="2400" u="none" cap="none" strike="noStrike">
                <a:solidFill>
                  <a:schemeClr val="dk1"/>
                </a:solidFill>
                <a:latin typeface="Arial"/>
                <a:ea typeface="Arial"/>
                <a:cs typeface="Arial"/>
                <a:sym typeface="Arial"/>
              </a:defRPr>
            </a:lvl3pPr>
            <a:lvl4pPr lvl="3" marR="0" rtl="0" algn="l">
              <a:lnSpc>
                <a:spcPct val="130000"/>
              </a:lnSpc>
              <a:spcBef>
                <a:spcPts val="4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4pPr>
            <a:lvl5pPr lvl="4" marR="0" rtl="0" algn="l">
              <a:lnSpc>
                <a:spcPct val="130000"/>
              </a:lnSpc>
              <a:spcBef>
                <a:spcPts val="4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5pPr>
            <a:lvl6pPr lvl="5" marR="0" rtl="0" algn="l">
              <a:lnSpc>
                <a:spcPct val="130000"/>
              </a:lnSpc>
              <a:spcBef>
                <a:spcPts val="4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6pPr>
            <a:lvl7pPr lvl="6" marR="0" rtl="0" algn="l">
              <a:lnSpc>
                <a:spcPct val="130000"/>
              </a:lnSpc>
              <a:spcBef>
                <a:spcPts val="4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7pPr>
            <a:lvl8pPr lvl="7" marR="0" rtl="0" algn="l">
              <a:lnSpc>
                <a:spcPct val="130000"/>
              </a:lnSpc>
              <a:spcBef>
                <a:spcPts val="4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8pPr>
            <a:lvl9pPr lvl="8" marR="0" rtl="0" algn="l">
              <a:lnSpc>
                <a:spcPct val="130000"/>
              </a:lnSpc>
              <a:spcBef>
                <a:spcPts val="400"/>
              </a:spcBef>
              <a:spcAft>
                <a:spcPts val="0"/>
              </a:spcAft>
              <a:buClr>
                <a:schemeClr val="dk1"/>
              </a:buClr>
              <a:buSzPts val="2000"/>
              <a:buFont typeface="Merriweather Sans"/>
              <a:buNone/>
              <a:defRPr b="0" i="0" sz="2000" u="none" cap="none" strike="noStrike">
                <a:solidFill>
                  <a:schemeClr val="dk1"/>
                </a:solidFill>
                <a:latin typeface="Arial"/>
                <a:ea typeface="Arial"/>
                <a:cs typeface="Arial"/>
                <a:sym typeface="Arial"/>
              </a:defRPr>
            </a:lvl9pPr>
          </a:lstStyle>
          <a:p/>
        </p:txBody>
      </p:sp>
      <p:sp>
        <p:nvSpPr>
          <p:cNvPr id="77" name="Google Shape;77;p5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85714"/>
              </a:lnSpc>
              <a:spcBef>
                <a:spcPts val="280"/>
              </a:spcBef>
              <a:spcAft>
                <a:spcPts val="0"/>
              </a:spcAft>
              <a:buClr>
                <a:schemeClr val="dk1"/>
              </a:buClr>
              <a:buSzPts val="1400"/>
              <a:buNone/>
              <a:defRPr sz="1400"/>
            </a:lvl1pPr>
            <a:lvl2pPr indent="-228600" lvl="1" marL="914400" algn="l">
              <a:lnSpc>
                <a:spcPct val="216666"/>
              </a:lnSpc>
              <a:spcBef>
                <a:spcPts val="240"/>
              </a:spcBef>
              <a:spcAft>
                <a:spcPts val="0"/>
              </a:spcAft>
              <a:buClr>
                <a:schemeClr val="dk1"/>
              </a:buClr>
              <a:buSzPts val="1200"/>
              <a:buNone/>
              <a:defRPr sz="1200"/>
            </a:lvl2pPr>
            <a:lvl3pPr indent="-228600" lvl="2" marL="1371600" algn="l">
              <a:lnSpc>
                <a:spcPct val="260000"/>
              </a:lnSpc>
              <a:spcBef>
                <a:spcPts val="200"/>
              </a:spcBef>
              <a:spcAft>
                <a:spcPts val="0"/>
              </a:spcAft>
              <a:buClr>
                <a:schemeClr val="dk1"/>
              </a:buClr>
              <a:buSzPts val="1000"/>
              <a:buNone/>
              <a:defRPr sz="1000"/>
            </a:lvl3pPr>
            <a:lvl4pPr indent="-228600" lvl="3" marL="1828800" algn="l">
              <a:lnSpc>
                <a:spcPct val="288888"/>
              </a:lnSpc>
              <a:spcBef>
                <a:spcPts val="180"/>
              </a:spcBef>
              <a:spcAft>
                <a:spcPts val="0"/>
              </a:spcAft>
              <a:buClr>
                <a:schemeClr val="dk1"/>
              </a:buClr>
              <a:buSzPts val="900"/>
              <a:buNone/>
              <a:defRPr sz="900"/>
            </a:lvl4pPr>
            <a:lvl5pPr indent="-228600" lvl="4" marL="2286000" algn="l">
              <a:lnSpc>
                <a:spcPct val="288888"/>
              </a:lnSpc>
              <a:spcBef>
                <a:spcPts val="180"/>
              </a:spcBef>
              <a:spcAft>
                <a:spcPts val="0"/>
              </a:spcAft>
              <a:buClr>
                <a:schemeClr val="dk1"/>
              </a:buClr>
              <a:buSzPts val="900"/>
              <a:buNone/>
              <a:defRPr sz="900"/>
            </a:lvl5pPr>
            <a:lvl6pPr indent="-228600" lvl="5" marL="2743200" algn="l">
              <a:lnSpc>
                <a:spcPct val="288888"/>
              </a:lnSpc>
              <a:spcBef>
                <a:spcPts val="180"/>
              </a:spcBef>
              <a:spcAft>
                <a:spcPts val="0"/>
              </a:spcAft>
              <a:buClr>
                <a:schemeClr val="dk1"/>
              </a:buClr>
              <a:buSzPts val="900"/>
              <a:buNone/>
              <a:defRPr sz="900"/>
            </a:lvl6pPr>
            <a:lvl7pPr indent="-228600" lvl="6" marL="3200400" algn="l">
              <a:lnSpc>
                <a:spcPct val="288888"/>
              </a:lnSpc>
              <a:spcBef>
                <a:spcPts val="180"/>
              </a:spcBef>
              <a:spcAft>
                <a:spcPts val="0"/>
              </a:spcAft>
              <a:buClr>
                <a:schemeClr val="dk1"/>
              </a:buClr>
              <a:buSzPts val="900"/>
              <a:buNone/>
              <a:defRPr sz="900"/>
            </a:lvl7pPr>
            <a:lvl8pPr indent="-228600" lvl="7" marL="3657600" algn="l">
              <a:lnSpc>
                <a:spcPct val="288888"/>
              </a:lnSpc>
              <a:spcBef>
                <a:spcPts val="180"/>
              </a:spcBef>
              <a:spcAft>
                <a:spcPts val="0"/>
              </a:spcAft>
              <a:buClr>
                <a:schemeClr val="dk1"/>
              </a:buClr>
              <a:buSzPts val="900"/>
              <a:buNone/>
              <a:defRPr sz="900"/>
            </a:lvl8pPr>
            <a:lvl9pPr indent="-228600" lvl="8" marL="4114800" algn="l">
              <a:lnSpc>
                <a:spcPct val="288888"/>
              </a:lnSpc>
              <a:spcBef>
                <a:spcPts val="180"/>
              </a:spcBef>
              <a:spcAft>
                <a:spcPts val="0"/>
              </a:spcAft>
              <a:buClr>
                <a:schemeClr val="dk1"/>
              </a:buClr>
              <a:buSzPts val="900"/>
              <a:buNone/>
              <a:defRPr sz="900"/>
            </a:lvl9pPr>
          </a:lstStyle>
          <a:p/>
        </p:txBody>
      </p:sp>
      <p:sp>
        <p:nvSpPr>
          <p:cNvPr id="78" name="Google Shape;78;p53"/>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3"/>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80" name="Shape 80"/>
        <p:cNvGrpSpPr/>
        <p:nvPr/>
      </p:nvGrpSpPr>
      <p:grpSpPr>
        <a:xfrm>
          <a:off x="0" y="0"/>
          <a:ext cx="0" cy="0"/>
          <a:chOff x="0" y="0"/>
          <a:chExt cx="0" cy="0"/>
        </a:xfrm>
      </p:grpSpPr>
      <p:sp>
        <p:nvSpPr>
          <p:cNvPr id="81" name="Google Shape;81;p54"/>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4"/>
          <p:cNvSpPr txBox="1"/>
          <p:nvPr>
            <p:ph idx="1" type="body"/>
          </p:nvPr>
        </p:nvSpPr>
        <p:spPr>
          <a:xfrm rot="5400000">
            <a:off x="3136107" y="621507"/>
            <a:ext cx="3962400" cy="7138987"/>
          </a:xfrm>
          <a:prstGeom prst="rect">
            <a:avLst/>
          </a:prstGeom>
          <a:noFill/>
          <a:ln>
            <a:noFill/>
          </a:ln>
        </p:spPr>
        <p:txBody>
          <a:bodyPr anchorCtr="0" anchor="t" bIns="45700" lIns="91425" spcFirstLastPara="1" rIns="91425" wrap="square" tIns="45700">
            <a:noAutofit/>
          </a:bodyPr>
          <a:lstStyle>
            <a:lvl1pPr indent="-342900" lvl="0" marL="457200" algn="l">
              <a:lnSpc>
                <a:spcPct val="144444"/>
              </a:lnSpc>
              <a:spcBef>
                <a:spcPts val="360"/>
              </a:spcBef>
              <a:spcAft>
                <a:spcPts val="0"/>
              </a:spcAft>
              <a:buClr>
                <a:schemeClr val="dk1"/>
              </a:buClr>
              <a:buSzPts val="1800"/>
              <a:buChar char="-"/>
              <a:defRPr/>
            </a:lvl1pPr>
            <a:lvl2pPr indent="-342900" lvl="1" marL="914400" algn="l">
              <a:lnSpc>
                <a:spcPct val="144444"/>
              </a:lnSpc>
              <a:spcBef>
                <a:spcPts val="360"/>
              </a:spcBef>
              <a:spcAft>
                <a:spcPts val="0"/>
              </a:spcAft>
              <a:buClr>
                <a:schemeClr val="dk1"/>
              </a:buClr>
              <a:buSzPts val="1800"/>
              <a:buChar char="-"/>
              <a:defRPr/>
            </a:lvl2pPr>
            <a:lvl3pPr indent="-342900" lvl="2" marL="1371600" algn="l">
              <a:lnSpc>
                <a:spcPct val="144444"/>
              </a:lnSpc>
              <a:spcBef>
                <a:spcPts val="360"/>
              </a:spcBef>
              <a:spcAft>
                <a:spcPts val="0"/>
              </a:spcAft>
              <a:buClr>
                <a:schemeClr val="dk1"/>
              </a:buClr>
              <a:buSzPts val="1800"/>
              <a:buChar char="-"/>
              <a:defRPr/>
            </a:lvl3pPr>
            <a:lvl4pPr indent="-342900" lvl="3" marL="1828800" algn="l">
              <a:lnSpc>
                <a:spcPct val="144444"/>
              </a:lnSpc>
              <a:spcBef>
                <a:spcPts val="360"/>
              </a:spcBef>
              <a:spcAft>
                <a:spcPts val="0"/>
              </a:spcAft>
              <a:buClr>
                <a:schemeClr val="dk1"/>
              </a:buClr>
              <a:buSzPts val="1800"/>
              <a:buChar char="-"/>
              <a:defRPr/>
            </a:lvl4pPr>
            <a:lvl5pPr indent="-342900" lvl="4" marL="2286000" algn="l">
              <a:lnSpc>
                <a:spcPct val="144444"/>
              </a:lnSpc>
              <a:spcBef>
                <a:spcPts val="360"/>
              </a:spcBef>
              <a:spcAft>
                <a:spcPts val="0"/>
              </a:spcAft>
              <a:buClr>
                <a:schemeClr val="dk1"/>
              </a:buClr>
              <a:buSzPts val="1800"/>
              <a:buChar char="-"/>
              <a:defRPr/>
            </a:lvl5pPr>
            <a:lvl6pPr indent="-342900" lvl="5" marL="2743200" algn="l">
              <a:lnSpc>
                <a:spcPct val="144444"/>
              </a:lnSpc>
              <a:spcBef>
                <a:spcPts val="360"/>
              </a:spcBef>
              <a:spcAft>
                <a:spcPts val="0"/>
              </a:spcAft>
              <a:buClr>
                <a:schemeClr val="dk1"/>
              </a:buClr>
              <a:buSzPts val="1800"/>
              <a:buChar char="-"/>
              <a:defRPr/>
            </a:lvl6pPr>
            <a:lvl7pPr indent="-342900" lvl="6" marL="3200400" algn="l">
              <a:lnSpc>
                <a:spcPct val="144444"/>
              </a:lnSpc>
              <a:spcBef>
                <a:spcPts val="360"/>
              </a:spcBef>
              <a:spcAft>
                <a:spcPts val="0"/>
              </a:spcAft>
              <a:buClr>
                <a:schemeClr val="dk1"/>
              </a:buClr>
              <a:buSzPts val="1800"/>
              <a:buChar char="-"/>
              <a:defRPr/>
            </a:lvl7pPr>
            <a:lvl8pPr indent="-342900" lvl="7" marL="3657600" algn="l">
              <a:lnSpc>
                <a:spcPct val="144444"/>
              </a:lnSpc>
              <a:spcBef>
                <a:spcPts val="360"/>
              </a:spcBef>
              <a:spcAft>
                <a:spcPts val="0"/>
              </a:spcAft>
              <a:buClr>
                <a:schemeClr val="dk1"/>
              </a:buClr>
              <a:buSzPts val="1800"/>
              <a:buChar char="-"/>
              <a:defRPr/>
            </a:lvl8pPr>
            <a:lvl9pPr indent="-342900" lvl="8" marL="4114800" algn="l">
              <a:lnSpc>
                <a:spcPct val="144444"/>
              </a:lnSpc>
              <a:spcBef>
                <a:spcPts val="360"/>
              </a:spcBef>
              <a:spcAft>
                <a:spcPts val="0"/>
              </a:spcAft>
              <a:buClr>
                <a:schemeClr val="dk1"/>
              </a:buClr>
              <a:buSzPts val="1800"/>
              <a:buChar char="-"/>
              <a:defRPr/>
            </a:lvl9pPr>
          </a:lstStyle>
          <a:p/>
        </p:txBody>
      </p:sp>
      <p:sp>
        <p:nvSpPr>
          <p:cNvPr id="83" name="Google Shape;83;p54"/>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4"/>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85" name="Shape 85"/>
        <p:cNvGrpSpPr/>
        <p:nvPr/>
      </p:nvGrpSpPr>
      <p:grpSpPr>
        <a:xfrm>
          <a:off x="0" y="0"/>
          <a:ext cx="0" cy="0"/>
          <a:chOff x="0" y="0"/>
          <a:chExt cx="0" cy="0"/>
        </a:xfrm>
      </p:grpSpPr>
      <p:sp>
        <p:nvSpPr>
          <p:cNvPr id="86" name="Google Shape;86;p55"/>
          <p:cNvSpPr txBox="1"/>
          <p:nvPr>
            <p:ph type="title"/>
          </p:nvPr>
        </p:nvSpPr>
        <p:spPr>
          <a:xfrm rot="5400000">
            <a:off x="5608638" y="3094038"/>
            <a:ext cx="4371975" cy="17843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5"/>
          <p:cNvSpPr txBox="1"/>
          <p:nvPr>
            <p:ph idx="1" type="body"/>
          </p:nvPr>
        </p:nvSpPr>
        <p:spPr>
          <a:xfrm rot="5400000">
            <a:off x="1962944" y="1385094"/>
            <a:ext cx="4371975" cy="5202237"/>
          </a:xfrm>
          <a:prstGeom prst="rect">
            <a:avLst/>
          </a:prstGeom>
          <a:noFill/>
          <a:ln>
            <a:noFill/>
          </a:ln>
        </p:spPr>
        <p:txBody>
          <a:bodyPr anchorCtr="0" anchor="t" bIns="45700" lIns="91425" spcFirstLastPara="1" rIns="91425" wrap="square" tIns="45700">
            <a:noAutofit/>
          </a:bodyPr>
          <a:lstStyle>
            <a:lvl1pPr indent="-342900" lvl="0" marL="457200" algn="l">
              <a:lnSpc>
                <a:spcPct val="144444"/>
              </a:lnSpc>
              <a:spcBef>
                <a:spcPts val="360"/>
              </a:spcBef>
              <a:spcAft>
                <a:spcPts val="0"/>
              </a:spcAft>
              <a:buClr>
                <a:schemeClr val="dk1"/>
              </a:buClr>
              <a:buSzPts val="1800"/>
              <a:buChar char="-"/>
              <a:defRPr/>
            </a:lvl1pPr>
            <a:lvl2pPr indent="-342900" lvl="1" marL="914400" algn="l">
              <a:lnSpc>
                <a:spcPct val="144444"/>
              </a:lnSpc>
              <a:spcBef>
                <a:spcPts val="360"/>
              </a:spcBef>
              <a:spcAft>
                <a:spcPts val="0"/>
              </a:spcAft>
              <a:buClr>
                <a:schemeClr val="dk1"/>
              </a:buClr>
              <a:buSzPts val="1800"/>
              <a:buChar char="-"/>
              <a:defRPr/>
            </a:lvl2pPr>
            <a:lvl3pPr indent="-342900" lvl="2" marL="1371600" algn="l">
              <a:lnSpc>
                <a:spcPct val="144444"/>
              </a:lnSpc>
              <a:spcBef>
                <a:spcPts val="360"/>
              </a:spcBef>
              <a:spcAft>
                <a:spcPts val="0"/>
              </a:spcAft>
              <a:buClr>
                <a:schemeClr val="dk1"/>
              </a:buClr>
              <a:buSzPts val="1800"/>
              <a:buChar char="-"/>
              <a:defRPr/>
            </a:lvl3pPr>
            <a:lvl4pPr indent="-342900" lvl="3" marL="1828800" algn="l">
              <a:lnSpc>
                <a:spcPct val="144444"/>
              </a:lnSpc>
              <a:spcBef>
                <a:spcPts val="360"/>
              </a:spcBef>
              <a:spcAft>
                <a:spcPts val="0"/>
              </a:spcAft>
              <a:buClr>
                <a:schemeClr val="dk1"/>
              </a:buClr>
              <a:buSzPts val="1800"/>
              <a:buChar char="-"/>
              <a:defRPr/>
            </a:lvl4pPr>
            <a:lvl5pPr indent="-342900" lvl="4" marL="2286000" algn="l">
              <a:lnSpc>
                <a:spcPct val="144444"/>
              </a:lnSpc>
              <a:spcBef>
                <a:spcPts val="360"/>
              </a:spcBef>
              <a:spcAft>
                <a:spcPts val="0"/>
              </a:spcAft>
              <a:buClr>
                <a:schemeClr val="dk1"/>
              </a:buClr>
              <a:buSzPts val="1800"/>
              <a:buChar char="-"/>
              <a:defRPr/>
            </a:lvl5pPr>
            <a:lvl6pPr indent="-342900" lvl="5" marL="2743200" algn="l">
              <a:lnSpc>
                <a:spcPct val="144444"/>
              </a:lnSpc>
              <a:spcBef>
                <a:spcPts val="360"/>
              </a:spcBef>
              <a:spcAft>
                <a:spcPts val="0"/>
              </a:spcAft>
              <a:buClr>
                <a:schemeClr val="dk1"/>
              </a:buClr>
              <a:buSzPts val="1800"/>
              <a:buChar char="-"/>
              <a:defRPr/>
            </a:lvl6pPr>
            <a:lvl7pPr indent="-342900" lvl="6" marL="3200400" algn="l">
              <a:lnSpc>
                <a:spcPct val="144444"/>
              </a:lnSpc>
              <a:spcBef>
                <a:spcPts val="360"/>
              </a:spcBef>
              <a:spcAft>
                <a:spcPts val="0"/>
              </a:spcAft>
              <a:buClr>
                <a:schemeClr val="dk1"/>
              </a:buClr>
              <a:buSzPts val="1800"/>
              <a:buChar char="-"/>
              <a:defRPr/>
            </a:lvl7pPr>
            <a:lvl8pPr indent="-342900" lvl="7" marL="3657600" algn="l">
              <a:lnSpc>
                <a:spcPct val="144444"/>
              </a:lnSpc>
              <a:spcBef>
                <a:spcPts val="360"/>
              </a:spcBef>
              <a:spcAft>
                <a:spcPts val="0"/>
              </a:spcAft>
              <a:buClr>
                <a:schemeClr val="dk1"/>
              </a:buClr>
              <a:buSzPts val="1800"/>
              <a:buChar char="-"/>
              <a:defRPr/>
            </a:lvl8pPr>
            <a:lvl9pPr indent="-342900" lvl="8" marL="4114800" algn="l">
              <a:lnSpc>
                <a:spcPct val="144444"/>
              </a:lnSpc>
              <a:spcBef>
                <a:spcPts val="360"/>
              </a:spcBef>
              <a:spcAft>
                <a:spcPts val="0"/>
              </a:spcAft>
              <a:buClr>
                <a:schemeClr val="dk1"/>
              </a:buClr>
              <a:buSzPts val="1800"/>
              <a:buChar char="-"/>
              <a:defRPr/>
            </a:lvl9pPr>
          </a:lstStyle>
          <a:p/>
        </p:txBody>
      </p:sp>
      <p:sp>
        <p:nvSpPr>
          <p:cNvPr id="88" name="Google Shape;88;p55"/>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5"/>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18" name="Shape 18"/>
        <p:cNvGrpSpPr/>
        <p:nvPr/>
      </p:nvGrpSpPr>
      <p:grpSpPr>
        <a:xfrm>
          <a:off x="0" y="0"/>
          <a:ext cx="0" cy="0"/>
          <a:chOff x="0" y="0"/>
          <a:chExt cx="0" cy="0"/>
        </a:xfrm>
      </p:grpSpPr>
      <p:sp>
        <p:nvSpPr>
          <p:cNvPr id="19" name="Google Shape;19;p42"/>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42"/>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lvl1pPr indent="-342900" lvl="0" marL="457200" algn="l">
              <a:lnSpc>
                <a:spcPct val="144444"/>
              </a:lnSpc>
              <a:spcBef>
                <a:spcPts val="360"/>
              </a:spcBef>
              <a:spcAft>
                <a:spcPts val="0"/>
              </a:spcAft>
              <a:buClr>
                <a:schemeClr val="dk1"/>
              </a:buClr>
              <a:buSzPts val="1800"/>
              <a:buChar char="-"/>
              <a:defRPr/>
            </a:lvl1pPr>
            <a:lvl2pPr indent="-342900" lvl="1" marL="914400" algn="l">
              <a:lnSpc>
                <a:spcPct val="144444"/>
              </a:lnSpc>
              <a:spcBef>
                <a:spcPts val="360"/>
              </a:spcBef>
              <a:spcAft>
                <a:spcPts val="0"/>
              </a:spcAft>
              <a:buClr>
                <a:schemeClr val="dk1"/>
              </a:buClr>
              <a:buSzPts val="1800"/>
              <a:buChar char="-"/>
              <a:defRPr/>
            </a:lvl2pPr>
            <a:lvl3pPr indent="-342900" lvl="2" marL="1371600" algn="l">
              <a:lnSpc>
                <a:spcPct val="144444"/>
              </a:lnSpc>
              <a:spcBef>
                <a:spcPts val="360"/>
              </a:spcBef>
              <a:spcAft>
                <a:spcPts val="0"/>
              </a:spcAft>
              <a:buClr>
                <a:schemeClr val="dk1"/>
              </a:buClr>
              <a:buSzPts val="1800"/>
              <a:buChar char="-"/>
              <a:defRPr/>
            </a:lvl3pPr>
            <a:lvl4pPr indent="-342900" lvl="3" marL="1828800" algn="l">
              <a:lnSpc>
                <a:spcPct val="144444"/>
              </a:lnSpc>
              <a:spcBef>
                <a:spcPts val="360"/>
              </a:spcBef>
              <a:spcAft>
                <a:spcPts val="0"/>
              </a:spcAft>
              <a:buClr>
                <a:schemeClr val="dk1"/>
              </a:buClr>
              <a:buSzPts val="1800"/>
              <a:buChar char="-"/>
              <a:defRPr/>
            </a:lvl4pPr>
            <a:lvl5pPr indent="-342900" lvl="4" marL="2286000" algn="l">
              <a:lnSpc>
                <a:spcPct val="144444"/>
              </a:lnSpc>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42"/>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2"/>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23" name="Shape 23"/>
        <p:cNvGrpSpPr/>
        <p:nvPr/>
      </p:nvGrpSpPr>
      <p:grpSpPr>
        <a:xfrm>
          <a:off x="0" y="0"/>
          <a:ext cx="0" cy="0"/>
          <a:chOff x="0" y="0"/>
          <a:chExt cx="0" cy="0"/>
        </a:xfrm>
      </p:grpSpPr>
      <p:sp>
        <p:nvSpPr>
          <p:cNvPr id="24" name="Google Shape;24;p43"/>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3"/>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32" name="Shape 32"/>
        <p:cNvGrpSpPr/>
        <p:nvPr/>
      </p:nvGrpSpPr>
      <p:grpSpPr>
        <a:xfrm>
          <a:off x="0" y="0"/>
          <a:ext cx="0" cy="0"/>
          <a:chOff x="0" y="0"/>
          <a:chExt cx="0" cy="0"/>
        </a:xfrm>
      </p:grpSpPr>
      <p:sp>
        <p:nvSpPr>
          <p:cNvPr id="33" name="Google Shape;33;p45"/>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36842"/>
              </a:lnSpc>
              <a:spcBef>
                <a:spcPts val="380"/>
              </a:spcBef>
              <a:spcAft>
                <a:spcPts val="0"/>
              </a:spcAft>
              <a:buClr>
                <a:schemeClr val="dk1"/>
              </a:buClr>
              <a:buSzPts val="1900"/>
              <a:buNone/>
              <a:defRPr/>
            </a:lvl1pPr>
            <a:lvl2pPr lvl="1" algn="ctr">
              <a:lnSpc>
                <a:spcPct val="136842"/>
              </a:lnSpc>
              <a:spcBef>
                <a:spcPts val="380"/>
              </a:spcBef>
              <a:spcAft>
                <a:spcPts val="0"/>
              </a:spcAft>
              <a:buClr>
                <a:schemeClr val="dk1"/>
              </a:buClr>
              <a:buSzPts val="1900"/>
              <a:buNone/>
              <a:defRPr/>
            </a:lvl2pPr>
            <a:lvl3pPr lvl="2" algn="ctr">
              <a:lnSpc>
                <a:spcPct val="136842"/>
              </a:lnSpc>
              <a:spcBef>
                <a:spcPts val="380"/>
              </a:spcBef>
              <a:spcAft>
                <a:spcPts val="0"/>
              </a:spcAft>
              <a:buClr>
                <a:schemeClr val="dk1"/>
              </a:buClr>
              <a:buSzPts val="1900"/>
              <a:buNone/>
              <a:defRPr/>
            </a:lvl3pPr>
            <a:lvl4pPr lvl="3" algn="ctr">
              <a:lnSpc>
                <a:spcPct val="136842"/>
              </a:lnSpc>
              <a:spcBef>
                <a:spcPts val="380"/>
              </a:spcBef>
              <a:spcAft>
                <a:spcPts val="0"/>
              </a:spcAft>
              <a:buClr>
                <a:schemeClr val="dk1"/>
              </a:buClr>
              <a:buSzPts val="1900"/>
              <a:buNone/>
              <a:defRPr/>
            </a:lvl4pPr>
            <a:lvl5pPr lvl="4" algn="ctr">
              <a:lnSpc>
                <a:spcPct val="136842"/>
              </a:lnSpc>
              <a:spcBef>
                <a:spcPts val="380"/>
              </a:spcBef>
              <a:spcAft>
                <a:spcPts val="0"/>
              </a:spcAft>
              <a:buClr>
                <a:schemeClr val="dk1"/>
              </a:buClr>
              <a:buSzPts val="1900"/>
              <a:buNone/>
              <a:defRPr/>
            </a:lvl5pPr>
            <a:lvl6pPr lvl="5" algn="ctr">
              <a:lnSpc>
                <a:spcPct val="136842"/>
              </a:lnSpc>
              <a:spcBef>
                <a:spcPts val="380"/>
              </a:spcBef>
              <a:spcAft>
                <a:spcPts val="0"/>
              </a:spcAft>
              <a:buClr>
                <a:schemeClr val="dk1"/>
              </a:buClr>
              <a:buSzPts val="1900"/>
              <a:buNone/>
              <a:defRPr/>
            </a:lvl6pPr>
            <a:lvl7pPr lvl="6" algn="ctr">
              <a:lnSpc>
                <a:spcPct val="136842"/>
              </a:lnSpc>
              <a:spcBef>
                <a:spcPts val="380"/>
              </a:spcBef>
              <a:spcAft>
                <a:spcPts val="0"/>
              </a:spcAft>
              <a:buClr>
                <a:schemeClr val="dk1"/>
              </a:buClr>
              <a:buSzPts val="1900"/>
              <a:buNone/>
              <a:defRPr/>
            </a:lvl7pPr>
            <a:lvl8pPr lvl="7" algn="ctr">
              <a:lnSpc>
                <a:spcPct val="136842"/>
              </a:lnSpc>
              <a:spcBef>
                <a:spcPts val="380"/>
              </a:spcBef>
              <a:spcAft>
                <a:spcPts val="0"/>
              </a:spcAft>
              <a:buClr>
                <a:schemeClr val="dk1"/>
              </a:buClr>
              <a:buSzPts val="1900"/>
              <a:buNone/>
              <a:defRPr/>
            </a:lvl8pPr>
            <a:lvl9pPr lvl="8" algn="ctr">
              <a:lnSpc>
                <a:spcPct val="136842"/>
              </a:lnSpc>
              <a:spcBef>
                <a:spcPts val="380"/>
              </a:spcBef>
              <a:spcAft>
                <a:spcPts val="0"/>
              </a:spcAft>
              <a:buClr>
                <a:schemeClr val="dk1"/>
              </a:buClr>
              <a:buSzPts val="1900"/>
              <a:buNone/>
              <a:defRPr/>
            </a:lvl9pPr>
          </a:lstStyle>
          <a:p/>
        </p:txBody>
      </p:sp>
      <p:sp>
        <p:nvSpPr>
          <p:cNvPr id="35" name="Google Shape;35;p45"/>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5"/>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37" name="Shape 37"/>
        <p:cNvGrpSpPr/>
        <p:nvPr/>
      </p:nvGrpSpPr>
      <p:grpSpPr>
        <a:xfrm>
          <a:off x="0" y="0"/>
          <a:ext cx="0" cy="0"/>
          <a:chOff x="0" y="0"/>
          <a:chExt cx="0" cy="0"/>
        </a:xfrm>
      </p:grpSpPr>
      <p:sp>
        <p:nvSpPr>
          <p:cNvPr id="38" name="Google Shape;38;p46"/>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lvl1pPr indent="-342900" lvl="0" marL="457200" algn="l">
              <a:lnSpc>
                <a:spcPct val="144444"/>
              </a:lnSpc>
              <a:spcBef>
                <a:spcPts val="360"/>
              </a:spcBef>
              <a:spcAft>
                <a:spcPts val="0"/>
              </a:spcAft>
              <a:buClr>
                <a:schemeClr val="dk1"/>
              </a:buClr>
              <a:buSzPts val="1800"/>
              <a:buChar char="-"/>
              <a:defRPr/>
            </a:lvl1pPr>
            <a:lvl2pPr indent="-342900" lvl="1" marL="914400" algn="l">
              <a:lnSpc>
                <a:spcPct val="144444"/>
              </a:lnSpc>
              <a:spcBef>
                <a:spcPts val="360"/>
              </a:spcBef>
              <a:spcAft>
                <a:spcPts val="0"/>
              </a:spcAft>
              <a:buClr>
                <a:schemeClr val="dk1"/>
              </a:buClr>
              <a:buSzPts val="1800"/>
              <a:buChar char="-"/>
              <a:defRPr/>
            </a:lvl2pPr>
            <a:lvl3pPr indent="-342900" lvl="2" marL="1371600" algn="l">
              <a:lnSpc>
                <a:spcPct val="144444"/>
              </a:lnSpc>
              <a:spcBef>
                <a:spcPts val="360"/>
              </a:spcBef>
              <a:spcAft>
                <a:spcPts val="0"/>
              </a:spcAft>
              <a:buClr>
                <a:schemeClr val="dk1"/>
              </a:buClr>
              <a:buSzPts val="1800"/>
              <a:buChar char="-"/>
              <a:defRPr/>
            </a:lvl3pPr>
            <a:lvl4pPr indent="-342900" lvl="3" marL="1828800" algn="l">
              <a:lnSpc>
                <a:spcPct val="144444"/>
              </a:lnSpc>
              <a:spcBef>
                <a:spcPts val="360"/>
              </a:spcBef>
              <a:spcAft>
                <a:spcPts val="0"/>
              </a:spcAft>
              <a:buClr>
                <a:schemeClr val="dk1"/>
              </a:buClr>
              <a:buSzPts val="1800"/>
              <a:buChar char="-"/>
              <a:defRPr/>
            </a:lvl4pPr>
            <a:lvl5pPr indent="-342900" lvl="4" marL="2286000" algn="l">
              <a:lnSpc>
                <a:spcPct val="144444"/>
              </a:lnSpc>
              <a:spcBef>
                <a:spcPts val="360"/>
              </a:spcBef>
              <a:spcAft>
                <a:spcPts val="0"/>
              </a:spcAft>
              <a:buClr>
                <a:schemeClr val="dk1"/>
              </a:buClr>
              <a:buSzPts val="1800"/>
              <a:buChar char="-"/>
              <a:defRPr/>
            </a:lvl5pPr>
            <a:lvl6pPr indent="-342900" lvl="5" marL="2743200" algn="l">
              <a:lnSpc>
                <a:spcPct val="144444"/>
              </a:lnSpc>
              <a:spcBef>
                <a:spcPts val="360"/>
              </a:spcBef>
              <a:spcAft>
                <a:spcPts val="0"/>
              </a:spcAft>
              <a:buClr>
                <a:schemeClr val="dk1"/>
              </a:buClr>
              <a:buSzPts val="1800"/>
              <a:buChar char="-"/>
              <a:defRPr/>
            </a:lvl6pPr>
            <a:lvl7pPr indent="-342900" lvl="6" marL="3200400" algn="l">
              <a:lnSpc>
                <a:spcPct val="144444"/>
              </a:lnSpc>
              <a:spcBef>
                <a:spcPts val="360"/>
              </a:spcBef>
              <a:spcAft>
                <a:spcPts val="0"/>
              </a:spcAft>
              <a:buClr>
                <a:schemeClr val="dk1"/>
              </a:buClr>
              <a:buSzPts val="1800"/>
              <a:buChar char="-"/>
              <a:defRPr/>
            </a:lvl7pPr>
            <a:lvl8pPr indent="-342900" lvl="7" marL="3657600" algn="l">
              <a:lnSpc>
                <a:spcPct val="144444"/>
              </a:lnSpc>
              <a:spcBef>
                <a:spcPts val="360"/>
              </a:spcBef>
              <a:spcAft>
                <a:spcPts val="0"/>
              </a:spcAft>
              <a:buClr>
                <a:schemeClr val="dk1"/>
              </a:buClr>
              <a:buSzPts val="1800"/>
              <a:buChar char="-"/>
              <a:defRPr/>
            </a:lvl8pPr>
            <a:lvl9pPr indent="-342900" lvl="8" marL="4114800" algn="l">
              <a:lnSpc>
                <a:spcPct val="144444"/>
              </a:lnSpc>
              <a:spcBef>
                <a:spcPts val="360"/>
              </a:spcBef>
              <a:spcAft>
                <a:spcPts val="0"/>
              </a:spcAft>
              <a:buClr>
                <a:schemeClr val="dk1"/>
              </a:buClr>
              <a:buSzPts val="1800"/>
              <a:buChar char="-"/>
              <a:defRPr/>
            </a:lvl9pPr>
          </a:lstStyle>
          <a:p/>
        </p:txBody>
      </p:sp>
      <p:sp>
        <p:nvSpPr>
          <p:cNvPr id="40" name="Google Shape;40;p46"/>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6"/>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42" name="Shape 42"/>
        <p:cNvGrpSpPr/>
        <p:nvPr/>
      </p:nvGrpSpPr>
      <p:grpSpPr>
        <a:xfrm>
          <a:off x="0" y="0"/>
          <a:ext cx="0" cy="0"/>
          <a:chOff x="0" y="0"/>
          <a:chExt cx="0" cy="0"/>
        </a:xfrm>
      </p:grpSpPr>
      <p:sp>
        <p:nvSpPr>
          <p:cNvPr id="43" name="Google Shape;43;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30000"/>
              </a:lnSpc>
              <a:spcBef>
                <a:spcPts val="400"/>
              </a:spcBef>
              <a:spcAft>
                <a:spcPts val="0"/>
              </a:spcAft>
              <a:buClr>
                <a:schemeClr val="dk1"/>
              </a:buClr>
              <a:buSzPts val="2000"/>
              <a:buNone/>
              <a:defRPr sz="2000"/>
            </a:lvl1pPr>
            <a:lvl2pPr indent="-228600" lvl="1" marL="914400" algn="l">
              <a:lnSpc>
                <a:spcPct val="144444"/>
              </a:lnSpc>
              <a:spcBef>
                <a:spcPts val="360"/>
              </a:spcBef>
              <a:spcAft>
                <a:spcPts val="0"/>
              </a:spcAft>
              <a:buClr>
                <a:schemeClr val="dk1"/>
              </a:buClr>
              <a:buSzPts val="1800"/>
              <a:buNone/>
              <a:defRPr sz="1800"/>
            </a:lvl2pPr>
            <a:lvl3pPr indent="-228600" lvl="2" marL="1371600" algn="l">
              <a:lnSpc>
                <a:spcPct val="162500"/>
              </a:lnSpc>
              <a:spcBef>
                <a:spcPts val="320"/>
              </a:spcBef>
              <a:spcAft>
                <a:spcPts val="0"/>
              </a:spcAft>
              <a:buClr>
                <a:schemeClr val="dk1"/>
              </a:buClr>
              <a:buSzPts val="1600"/>
              <a:buNone/>
              <a:defRPr sz="1600"/>
            </a:lvl3pPr>
            <a:lvl4pPr indent="-228600" lvl="3" marL="1828800" algn="l">
              <a:lnSpc>
                <a:spcPct val="185714"/>
              </a:lnSpc>
              <a:spcBef>
                <a:spcPts val="280"/>
              </a:spcBef>
              <a:spcAft>
                <a:spcPts val="0"/>
              </a:spcAft>
              <a:buClr>
                <a:schemeClr val="dk1"/>
              </a:buClr>
              <a:buSzPts val="1400"/>
              <a:buNone/>
              <a:defRPr sz="1400"/>
            </a:lvl4pPr>
            <a:lvl5pPr indent="-228600" lvl="4" marL="2286000" algn="l">
              <a:lnSpc>
                <a:spcPct val="185714"/>
              </a:lnSpc>
              <a:spcBef>
                <a:spcPts val="280"/>
              </a:spcBef>
              <a:spcAft>
                <a:spcPts val="0"/>
              </a:spcAft>
              <a:buClr>
                <a:schemeClr val="dk1"/>
              </a:buClr>
              <a:buSzPts val="1400"/>
              <a:buNone/>
              <a:defRPr sz="1400"/>
            </a:lvl5pPr>
            <a:lvl6pPr indent="-228600" lvl="5" marL="2743200" algn="l">
              <a:lnSpc>
                <a:spcPct val="185714"/>
              </a:lnSpc>
              <a:spcBef>
                <a:spcPts val="280"/>
              </a:spcBef>
              <a:spcAft>
                <a:spcPts val="0"/>
              </a:spcAft>
              <a:buClr>
                <a:schemeClr val="dk1"/>
              </a:buClr>
              <a:buSzPts val="1400"/>
              <a:buNone/>
              <a:defRPr sz="1400"/>
            </a:lvl6pPr>
            <a:lvl7pPr indent="-228600" lvl="6" marL="3200400" algn="l">
              <a:lnSpc>
                <a:spcPct val="185714"/>
              </a:lnSpc>
              <a:spcBef>
                <a:spcPts val="280"/>
              </a:spcBef>
              <a:spcAft>
                <a:spcPts val="0"/>
              </a:spcAft>
              <a:buClr>
                <a:schemeClr val="dk1"/>
              </a:buClr>
              <a:buSzPts val="1400"/>
              <a:buNone/>
              <a:defRPr sz="1400"/>
            </a:lvl7pPr>
            <a:lvl8pPr indent="-228600" lvl="7" marL="3657600" algn="l">
              <a:lnSpc>
                <a:spcPct val="185714"/>
              </a:lnSpc>
              <a:spcBef>
                <a:spcPts val="280"/>
              </a:spcBef>
              <a:spcAft>
                <a:spcPts val="0"/>
              </a:spcAft>
              <a:buClr>
                <a:schemeClr val="dk1"/>
              </a:buClr>
              <a:buSzPts val="1400"/>
              <a:buNone/>
              <a:defRPr sz="1400"/>
            </a:lvl8pPr>
            <a:lvl9pPr indent="-228600" lvl="8" marL="4114800" algn="l">
              <a:lnSpc>
                <a:spcPct val="185714"/>
              </a:lnSpc>
              <a:spcBef>
                <a:spcPts val="280"/>
              </a:spcBef>
              <a:spcAft>
                <a:spcPts val="0"/>
              </a:spcAft>
              <a:buClr>
                <a:schemeClr val="dk1"/>
              </a:buClr>
              <a:buSzPts val="1400"/>
              <a:buNone/>
              <a:defRPr sz="1400"/>
            </a:lvl9pPr>
          </a:lstStyle>
          <a:p/>
        </p:txBody>
      </p:sp>
      <p:sp>
        <p:nvSpPr>
          <p:cNvPr id="45" name="Google Shape;45;p47"/>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7"/>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ee objecten" type="twoObj">
  <p:cSld name="TWO_OBJECTS">
    <p:spTree>
      <p:nvGrpSpPr>
        <p:cNvPr id="47" name="Shape 47"/>
        <p:cNvGrpSpPr/>
        <p:nvPr/>
      </p:nvGrpSpPr>
      <p:grpSpPr>
        <a:xfrm>
          <a:off x="0" y="0"/>
          <a:ext cx="0" cy="0"/>
          <a:chOff x="0" y="0"/>
          <a:chExt cx="0" cy="0"/>
        </a:xfrm>
      </p:grpSpPr>
      <p:sp>
        <p:nvSpPr>
          <p:cNvPr id="48" name="Google Shape;48;p48"/>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8"/>
          <p:cNvSpPr txBox="1"/>
          <p:nvPr>
            <p:ph idx="1" type="body"/>
          </p:nvPr>
        </p:nvSpPr>
        <p:spPr>
          <a:xfrm>
            <a:off x="1547813" y="2209800"/>
            <a:ext cx="3492500" cy="3962400"/>
          </a:xfrm>
          <a:prstGeom prst="rect">
            <a:avLst/>
          </a:prstGeom>
          <a:noFill/>
          <a:ln>
            <a:noFill/>
          </a:ln>
        </p:spPr>
        <p:txBody>
          <a:bodyPr anchorCtr="0" anchor="t" bIns="45700" lIns="91425" spcFirstLastPara="1" rIns="91425" wrap="square" tIns="45700">
            <a:noAutofit/>
          </a:bodyPr>
          <a:lstStyle>
            <a:lvl1pPr indent="-406400" lvl="0" marL="457200" algn="l">
              <a:lnSpc>
                <a:spcPct val="92857"/>
              </a:lnSpc>
              <a:spcBef>
                <a:spcPts val="560"/>
              </a:spcBef>
              <a:spcAft>
                <a:spcPts val="0"/>
              </a:spcAft>
              <a:buClr>
                <a:schemeClr val="dk1"/>
              </a:buClr>
              <a:buSzPts val="2800"/>
              <a:buChar char="-"/>
              <a:defRPr sz="2800"/>
            </a:lvl1pPr>
            <a:lvl2pPr indent="-381000" lvl="1" marL="914400" algn="l">
              <a:lnSpc>
                <a:spcPct val="108333"/>
              </a:lnSpc>
              <a:spcBef>
                <a:spcPts val="480"/>
              </a:spcBef>
              <a:spcAft>
                <a:spcPts val="0"/>
              </a:spcAft>
              <a:buClr>
                <a:schemeClr val="dk1"/>
              </a:buClr>
              <a:buSzPts val="2400"/>
              <a:buChar char="-"/>
              <a:defRPr sz="2400"/>
            </a:lvl2pPr>
            <a:lvl3pPr indent="-355600" lvl="2" marL="1371600" algn="l">
              <a:lnSpc>
                <a:spcPct val="130000"/>
              </a:lnSpc>
              <a:spcBef>
                <a:spcPts val="400"/>
              </a:spcBef>
              <a:spcAft>
                <a:spcPts val="0"/>
              </a:spcAft>
              <a:buClr>
                <a:schemeClr val="dk1"/>
              </a:buClr>
              <a:buSzPts val="2000"/>
              <a:buChar char="-"/>
              <a:defRPr sz="2000"/>
            </a:lvl3pPr>
            <a:lvl4pPr indent="-342900" lvl="3" marL="1828800" algn="l">
              <a:lnSpc>
                <a:spcPct val="144444"/>
              </a:lnSpc>
              <a:spcBef>
                <a:spcPts val="360"/>
              </a:spcBef>
              <a:spcAft>
                <a:spcPts val="0"/>
              </a:spcAft>
              <a:buClr>
                <a:schemeClr val="dk1"/>
              </a:buClr>
              <a:buSzPts val="1800"/>
              <a:buChar char="-"/>
              <a:defRPr sz="1800"/>
            </a:lvl4pPr>
            <a:lvl5pPr indent="-342900" lvl="4" marL="2286000" algn="l">
              <a:lnSpc>
                <a:spcPct val="144444"/>
              </a:lnSpc>
              <a:spcBef>
                <a:spcPts val="360"/>
              </a:spcBef>
              <a:spcAft>
                <a:spcPts val="0"/>
              </a:spcAft>
              <a:buClr>
                <a:schemeClr val="dk1"/>
              </a:buClr>
              <a:buSzPts val="1800"/>
              <a:buChar char="-"/>
              <a:defRPr sz="1800"/>
            </a:lvl5pPr>
            <a:lvl6pPr indent="-342900" lvl="5" marL="2743200" algn="l">
              <a:lnSpc>
                <a:spcPct val="144444"/>
              </a:lnSpc>
              <a:spcBef>
                <a:spcPts val="360"/>
              </a:spcBef>
              <a:spcAft>
                <a:spcPts val="0"/>
              </a:spcAft>
              <a:buClr>
                <a:schemeClr val="dk1"/>
              </a:buClr>
              <a:buSzPts val="1800"/>
              <a:buChar char="-"/>
              <a:defRPr sz="1800"/>
            </a:lvl6pPr>
            <a:lvl7pPr indent="-342900" lvl="6" marL="3200400" algn="l">
              <a:lnSpc>
                <a:spcPct val="144444"/>
              </a:lnSpc>
              <a:spcBef>
                <a:spcPts val="360"/>
              </a:spcBef>
              <a:spcAft>
                <a:spcPts val="0"/>
              </a:spcAft>
              <a:buClr>
                <a:schemeClr val="dk1"/>
              </a:buClr>
              <a:buSzPts val="1800"/>
              <a:buChar char="-"/>
              <a:defRPr sz="1800"/>
            </a:lvl7pPr>
            <a:lvl8pPr indent="-342900" lvl="7" marL="3657600" algn="l">
              <a:lnSpc>
                <a:spcPct val="144444"/>
              </a:lnSpc>
              <a:spcBef>
                <a:spcPts val="360"/>
              </a:spcBef>
              <a:spcAft>
                <a:spcPts val="0"/>
              </a:spcAft>
              <a:buClr>
                <a:schemeClr val="dk1"/>
              </a:buClr>
              <a:buSzPts val="1800"/>
              <a:buChar char="-"/>
              <a:defRPr sz="1800"/>
            </a:lvl8pPr>
            <a:lvl9pPr indent="-342900" lvl="8" marL="4114800" algn="l">
              <a:lnSpc>
                <a:spcPct val="144444"/>
              </a:lnSpc>
              <a:spcBef>
                <a:spcPts val="360"/>
              </a:spcBef>
              <a:spcAft>
                <a:spcPts val="0"/>
              </a:spcAft>
              <a:buClr>
                <a:schemeClr val="dk1"/>
              </a:buClr>
              <a:buSzPts val="1800"/>
              <a:buChar char="-"/>
              <a:defRPr sz="1800"/>
            </a:lvl9pPr>
          </a:lstStyle>
          <a:p/>
        </p:txBody>
      </p:sp>
      <p:sp>
        <p:nvSpPr>
          <p:cNvPr id="50" name="Google Shape;50;p48"/>
          <p:cNvSpPr txBox="1"/>
          <p:nvPr>
            <p:ph idx="2" type="body"/>
          </p:nvPr>
        </p:nvSpPr>
        <p:spPr>
          <a:xfrm>
            <a:off x="5192713" y="2209800"/>
            <a:ext cx="3494087" cy="3962400"/>
          </a:xfrm>
          <a:prstGeom prst="rect">
            <a:avLst/>
          </a:prstGeom>
          <a:noFill/>
          <a:ln>
            <a:noFill/>
          </a:ln>
        </p:spPr>
        <p:txBody>
          <a:bodyPr anchorCtr="0" anchor="t" bIns="45700" lIns="91425" spcFirstLastPara="1" rIns="91425" wrap="square" tIns="45700">
            <a:noAutofit/>
          </a:bodyPr>
          <a:lstStyle>
            <a:lvl1pPr indent="-406400" lvl="0" marL="457200" algn="l">
              <a:lnSpc>
                <a:spcPct val="92857"/>
              </a:lnSpc>
              <a:spcBef>
                <a:spcPts val="560"/>
              </a:spcBef>
              <a:spcAft>
                <a:spcPts val="0"/>
              </a:spcAft>
              <a:buClr>
                <a:schemeClr val="dk1"/>
              </a:buClr>
              <a:buSzPts val="2800"/>
              <a:buChar char="-"/>
              <a:defRPr sz="2800"/>
            </a:lvl1pPr>
            <a:lvl2pPr indent="-381000" lvl="1" marL="914400" algn="l">
              <a:lnSpc>
                <a:spcPct val="108333"/>
              </a:lnSpc>
              <a:spcBef>
                <a:spcPts val="480"/>
              </a:spcBef>
              <a:spcAft>
                <a:spcPts val="0"/>
              </a:spcAft>
              <a:buClr>
                <a:schemeClr val="dk1"/>
              </a:buClr>
              <a:buSzPts val="2400"/>
              <a:buChar char="-"/>
              <a:defRPr sz="2400"/>
            </a:lvl2pPr>
            <a:lvl3pPr indent="-355600" lvl="2" marL="1371600" algn="l">
              <a:lnSpc>
                <a:spcPct val="130000"/>
              </a:lnSpc>
              <a:spcBef>
                <a:spcPts val="400"/>
              </a:spcBef>
              <a:spcAft>
                <a:spcPts val="0"/>
              </a:spcAft>
              <a:buClr>
                <a:schemeClr val="dk1"/>
              </a:buClr>
              <a:buSzPts val="2000"/>
              <a:buChar char="-"/>
              <a:defRPr sz="2000"/>
            </a:lvl3pPr>
            <a:lvl4pPr indent="-342900" lvl="3" marL="1828800" algn="l">
              <a:lnSpc>
                <a:spcPct val="144444"/>
              </a:lnSpc>
              <a:spcBef>
                <a:spcPts val="360"/>
              </a:spcBef>
              <a:spcAft>
                <a:spcPts val="0"/>
              </a:spcAft>
              <a:buClr>
                <a:schemeClr val="dk1"/>
              </a:buClr>
              <a:buSzPts val="1800"/>
              <a:buChar char="-"/>
              <a:defRPr sz="1800"/>
            </a:lvl4pPr>
            <a:lvl5pPr indent="-342900" lvl="4" marL="2286000" algn="l">
              <a:lnSpc>
                <a:spcPct val="144444"/>
              </a:lnSpc>
              <a:spcBef>
                <a:spcPts val="360"/>
              </a:spcBef>
              <a:spcAft>
                <a:spcPts val="0"/>
              </a:spcAft>
              <a:buClr>
                <a:schemeClr val="dk1"/>
              </a:buClr>
              <a:buSzPts val="1800"/>
              <a:buChar char="-"/>
              <a:defRPr sz="1800"/>
            </a:lvl5pPr>
            <a:lvl6pPr indent="-342900" lvl="5" marL="2743200" algn="l">
              <a:lnSpc>
                <a:spcPct val="144444"/>
              </a:lnSpc>
              <a:spcBef>
                <a:spcPts val="360"/>
              </a:spcBef>
              <a:spcAft>
                <a:spcPts val="0"/>
              </a:spcAft>
              <a:buClr>
                <a:schemeClr val="dk1"/>
              </a:buClr>
              <a:buSzPts val="1800"/>
              <a:buChar char="-"/>
              <a:defRPr sz="1800"/>
            </a:lvl6pPr>
            <a:lvl7pPr indent="-342900" lvl="6" marL="3200400" algn="l">
              <a:lnSpc>
                <a:spcPct val="144444"/>
              </a:lnSpc>
              <a:spcBef>
                <a:spcPts val="360"/>
              </a:spcBef>
              <a:spcAft>
                <a:spcPts val="0"/>
              </a:spcAft>
              <a:buClr>
                <a:schemeClr val="dk1"/>
              </a:buClr>
              <a:buSzPts val="1800"/>
              <a:buChar char="-"/>
              <a:defRPr sz="1800"/>
            </a:lvl7pPr>
            <a:lvl8pPr indent="-342900" lvl="7" marL="3657600" algn="l">
              <a:lnSpc>
                <a:spcPct val="144444"/>
              </a:lnSpc>
              <a:spcBef>
                <a:spcPts val="360"/>
              </a:spcBef>
              <a:spcAft>
                <a:spcPts val="0"/>
              </a:spcAft>
              <a:buClr>
                <a:schemeClr val="dk1"/>
              </a:buClr>
              <a:buSzPts val="1800"/>
              <a:buChar char="-"/>
              <a:defRPr sz="1800"/>
            </a:lvl8pPr>
            <a:lvl9pPr indent="-342900" lvl="8" marL="4114800" algn="l">
              <a:lnSpc>
                <a:spcPct val="144444"/>
              </a:lnSpc>
              <a:spcBef>
                <a:spcPts val="360"/>
              </a:spcBef>
              <a:spcAft>
                <a:spcPts val="0"/>
              </a:spcAft>
              <a:buClr>
                <a:schemeClr val="dk1"/>
              </a:buClr>
              <a:buSzPts val="1800"/>
              <a:buChar char="-"/>
              <a:defRPr sz="1800"/>
            </a:lvl9pPr>
          </a:lstStyle>
          <a:p/>
        </p:txBody>
      </p:sp>
      <p:sp>
        <p:nvSpPr>
          <p:cNvPr id="51" name="Google Shape;51;p48"/>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8"/>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53" name="Shape 53"/>
        <p:cNvGrpSpPr/>
        <p:nvPr/>
      </p:nvGrpSpPr>
      <p:grpSpPr>
        <a:xfrm>
          <a:off x="0" y="0"/>
          <a:ext cx="0" cy="0"/>
          <a:chOff x="0" y="0"/>
          <a:chExt cx="0" cy="0"/>
        </a:xfrm>
      </p:grpSpPr>
      <p:sp>
        <p:nvSpPr>
          <p:cNvPr id="54" name="Google Shape;54;p4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8333"/>
              </a:lnSpc>
              <a:spcBef>
                <a:spcPts val="480"/>
              </a:spcBef>
              <a:spcAft>
                <a:spcPts val="0"/>
              </a:spcAft>
              <a:buClr>
                <a:schemeClr val="dk1"/>
              </a:buClr>
              <a:buSzPts val="2400"/>
              <a:buNone/>
              <a:defRPr b="1" sz="2400"/>
            </a:lvl1pPr>
            <a:lvl2pPr indent="-228600" lvl="1" marL="914400" algn="l">
              <a:lnSpc>
                <a:spcPct val="130000"/>
              </a:lnSpc>
              <a:spcBef>
                <a:spcPts val="400"/>
              </a:spcBef>
              <a:spcAft>
                <a:spcPts val="0"/>
              </a:spcAft>
              <a:buClr>
                <a:schemeClr val="dk1"/>
              </a:buClr>
              <a:buSzPts val="2000"/>
              <a:buNone/>
              <a:defRPr b="1" sz="2000"/>
            </a:lvl2pPr>
            <a:lvl3pPr indent="-228600" lvl="2" marL="1371600" algn="l">
              <a:lnSpc>
                <a:spcPct val="144444"/>
              </a:lnSpc>
              <a:spcBef>
                <a:spcPts val="360"/>
              </a:spcBef>
              <a:spcAft>
                <a:spcPts val="0"/>
              </a:spcAft>
              <a:buClr>
                <a:schemeClr val="dk1"/>
              </a:buClr>
              <a:buSzPts val="1800"/>
              <a:buNone/>
              <a:defRPr b="1" sz="1800"/>
            </a:lvl3pPr>
            <a:lvl4pPr indent="-228600" lvl="3" marL="1828800" algn="l">
              <a:lnSpc>
                <a:spcPct val="162500"/>
              </a:lnSpc>
              <a:spcBef>
                <a:spcPts val="320"/>
              </a:spcBef>
              <a:spcAft>
                <a:spcPts val="0"/>
              </a:spcAft>
              <a:buClr>
                <a:schemeClr val="dk1"/>
              </a:buClr>
              <a:buSzPts val="1600"/>
              <a:buNone/>
              <a:defRPr b="1" sz="1600"/>
            </a:lvl4pPr>
            <a:lvl5pPr indent="-228600" lvl="4" marL="2286000" algn="l">
              <a:lnSpc>
                <a:spcPct val="162500"/>
              </a:lnSpc>
              <a:spcBef>
                <a:spcPts val="320"/>
              </a:spcBef>
              <a:spcAft>
                <a:spcPts val="0"/>
              </a:spcAft>
              <a:buClr>
                <a:schemeClr val="dk1"/>
              </a:buClr>
              <a:buSzPts val="1600"/>
              <a:buNone/>
              <a:defRPr b="1" sz="1600"/>
            </a:lvl5pPr>
            <a:lvl6pPr indent="-228600" lvl="5" marL="2743200" algn="l">
              <a:lnSpc>
                <a:spcPct val="162500"/>
              </a:lnSpc>
              <a:spcBef>
                <a:spcPts val="320"/>
              </a:spcBef>
              <a:spcAft>
                <a:spcPts val="0"/>
              </a:spcAft>
              <a:buClr>
                <a:schemeClr val="dk1"/>
              </a:buClr>
              <a:buSzPts val="1600"/>
              <a:buNone/>
              <a:defRPr b="1" sz="1600"/>
            </a:lvl6pPr>
            <a:lvl7pPr indent="-228600" lvl="6" marL="3200400" algn="l">
              <a:lnSpc>
                <a:spcPct val="162500"/>
              </a:lnSpc>
              <a:spcBef>
                <a:spcPts val="320"/>
              </a:spcBef>
              <a:spcAft>
                <a:spcPts val="0"/>
              </a:spcAft>
              <a:buClr>
                <a:schemeClr val="dk1"/>
              </a:buClr>
              <a:buSzPts val="1600"/>
              <a:buNone/>
              <a:defRPr b="1" sz="1600"/>
            </a:lvl7pPr>
            <a:lvl8pPr indent="-228600" lvl="7" marL="3657600" algn="l">
              <a:lnSpc>
                <a:spcPct val="162500"/>
              </a:lnSpc>
              <a:spcBef>
                <a:spcPts val="320"/>
              </a:spcBef>
              <a:spcAft>
                <a:spcPts val="0"/>
              </a:spcAft>
              <a:buClr>
                <a:schemeClr val="dk1"/>
              </a:buClr>
              <a:buSzPts val="1600"/>
              <a:buNone/>
              <a:defRPr b="1" sz="1600"/>
            </a:lvl8pPr>
            <a:lvl9pPr indent="-228600" lvl="8" marL="4114800" algn="l">
              <a:lnSpc>
                <a:spcPct val="162500"/>
              </a:lnSpc>
              <a:spcBef>
                <a:spcPts val="320"/>
              </a:spcBef>
              <a:spcAft>
                <a:spcPts val="0"/>
              </a:spcAft>
              <a:buClr>
                <a:schemeClr val="dk1"/>
              </a:buClr>
              <a:buSzPts val="1600"/>
              <a:buNone/>
              <a:defRPr b="1" sz="1600"/>
            </a:lvl9pPr>
          </a:lstStyle>
          <a:p/>
        </p:txBody>
      </p:sp>
      <p:sp>
        <p:nvSpPr>
          <p:cNvPr id="56" name="Google Shape;56;p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8333"/>
              </a:lnSpc>
              <a:spcBef>
                <a:spcPts val="480"/>
              </a:spcBef>
              <a:spcAft>
                <a:spcPts val="0"/>
              </a:spcAft>
              <a:buClr>
                <a:schemeClr val="dk1"/>
              </a:buClr>
              <a:buSzPts val="2400"/>
              <a:buChar char="-"/>
              <a:defRPr sz="2400"/>
            </a:lvl1pPr>
            <a:lvl2pPr indent="-355600" lvl="1" marL="914400" algn="l">
              <a:lnSpc>
                <a:spcPct val="130000"/>
              </a:lnSpc>
              <a:spcBef>
                <a:spcPts val="400"/>
              </a:spcBef>
              <a:spcAft>
                <a:spcPts val="0"/>
              </a:spcAft>
              <a:buClr>
                <a:schemeClr val="dk1"/>
              </a:buClr>
              <a:buSzPts val="2000"/>
              <a:buChar char="-"/>
              <a:defRPr sz="2000"/>
            </a:lvl2pPr>
            <a:lvl3pPr indent="-342900" lvl="2" marL="1371600" algn="l">
              <a:lnSpc>
                <a:spcPct val="144444"/>
              </a:lnSpc>
              <a:spcBef>
                <a:spcPts val="360"/>
              </a:spcBef>
              <a:spcAft>
                <a:spcPts val="0"/>
              </a:spcAft>
              <a:buClr>
                <a:schemeClr val="dk1"/>
              </a:buClr>
              <a:buSzPts val="1800"/>
              <a:buChar char="-"/>
              <a:defRPr sz="1800"/>
            </a:lvl3pPr>
            <a:lvl4pPr indent="-330200" lvl="3" marL="1828800" algn="l">
              <a:lnSpc>
                <a:spcPct val="162500"/>
              </a:lnSpc>
              <a:spcBef>
                <a:spcPts val="320"/>
              </a:spcBef>
              <a:spcAft>
                <a:spcPts val="0"/>
              </a:spcAft>
              <a:buClr>
                <a:schemeClr val="dk1"/>
              </a:buClr>
              <a:buSzPts val="1600"/>
              <a:buChar char="-"/>
              <a:defRPr sz="1600"/>
            </a:lvl4pPr>
            <a:lvl5pPr indent="-330200" lvl="4" marL="2286000" algn="l">
              <a:lnSpc>
                <a:spcPct val="162500"/>
              </a:lnSpc>
              <a:spcBef>
                <a:spcPts val="320"/>
              </a:spcBef>
              <a:spcAft>
                <a:spcPts val="0"/>
              </a:spcAft>
              <a:buClr>
                <a:schemeClr val="dk1"/>
              </a:buClr>
              <a:buSzPts val="1600"/>
              <a:buChar char="-"/>
              <a:defRPr sz="1600"/>
            </a:lvl5pPr>
            <a:lvl6pPr indent="-330200" lvl="5" marL="2743200" algn="l">
              <a:lnSpc>
                <a:spcPct val="162500"/>
              </a:lnSpc>
              <a:spcBef>
                <a:spcPts val="320"/>
              </a:spcBef>
              <a:spcAft>
                <a:spcPts val="0"/>
              </a:spcAft>
              <a:buClr>
                <a:schemeClr val="dk1"/>
              </a:buClr>
              <a:buSzPts val="1600"/>
              <a:buChar char="-"/>
              <a:defRPr sz="1600"/>
            </a:lvl6pPr>
            <a:lvl7pPr indent="-330200" lvl="6" marL="3200400" algn="l">
              <a:lnSpc>
                <a:spcPct val="162500"/>
              </a:lnSpc>
              <a:spcBef>
                <a:spcPts val="320"/>
              </a:spcBef>
              <a:spcAft>
                <a:spcPts val="0"/>
              </a:spcAft>
              <a:buClr>
                <a:schemeClr val="dk1"/>
              </a:buClr>
              <a:buSzPts val="1600"/>
              <a:buChar char="-"/>
              <a:defRPr sz="1600"/>
            </a:lvl7pPr>
            <a:lvl8pPr indent="-330200" lvl="7" marL="3657600" algn="l">
              <a:lnSpc>
                <a:spcPct val="162500"/>
              </a:lnSpc>
              <a:spcBef>
                <a:spcPts val="320"/>
              </a:spcBef>
              <a:spcAft>
                <a:spcPts val="0"/>
              </a:spcAft>
              <a:buClr>
                <a:schemeClr val="dk1"/>
              </a:buClr>
              <a:buSzPts val="1600"/>
              <a:buChar char="-"/>
              <a:defRPr sz="1600"/>
            </a:lvl8pPr>
            <a:lvl9pPr indent="-330200" lvl="8" marL="4114800" algn="l">
              <a:lnSpc>
                <a:spcPct val="162500"/>
              </a:lnSpc>
              <a:spcBef>
                <a:spcPts val="320"/>
              </a:spcBef>
              <a:spcAft>
                <a:spcPts val="0"/>
              </a:spcAft>
              <a:buClr>
                <a:schemeClr val="dk1"/>
              </a:buClr>
              <a:buSzPts val="1600"/>
              <a:buChar char="-"/>
              <a:defRPr sz="1600"/>
            </a:lvl9pPr>
          </a:lstStyle>
          <a:p/>
        </p:txBody>
      </p:sp>
      <p:sp>
        <p:nvSpPr>
          <p:cNvPr id="57" name="Google Shape;57;p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8333"/>
              </a:lnSpc>
              <a:spcBef>
                <a:spcPts val="480"/>
              </a:spcBef>
              <a:spcAft>
                <a:spcPts val="0"/>
              </a:spcAft>
              <a:buClr>
                <a:schemeClr val="dk1"/>
              </a:buClr>
              <a:buSzPts val="2400"/>
              <a:buNone/>
              <a:defRPr b="1" sz="2400"/>
            </a:lvl1pPr>
            <a:lvl2pPr indent="-228600" lvl="1" marL="914400" algn="l">
              <a:lnSpc>
                <a:spcPct val="130000"/>
              </a:lnSpc>
              <a:spcBef>
                <a:spcPts val="400"/>
              </a:spcBef>
              <a:spcAft>
                <a:spcPts val="0"/>
              </a:spcAft>
              <a:buClr>
                <a:schemeClr val="dk1"/>
              </a:buClr>
              <a:buSzPts val="2000"/>
              <a:buNone/>
              <a:defRPr b="1" sz="2000"/>
            </a:lvl2pPr>
            <a:lvl3pPr indent="-228600" lvl="2" marL="1371600" algn="l">
              <a:lnSpc>
                <a:spcPct val="144444"/>
              </a:lnSpc>
              <a:spcBef>
                <a:spcPts val="360"/>
              </a:spcBef>
              <a:spcAft>
                <a:spcPts val="0"/>
              </a:spcAft>
              <a:buClr>
                <a:schemeClr val="dk1"/>
              </a:buClr>
              <a:buSzPts val="1800"/>
              <a:buNone/>
              <a:defRPr b="1" sz="1800"/>
            </a:lvl3pPr>
            <a:lvl4pPr indent="-228600" lvl="3" marL="1828800" algn="l">
              <a:lnSpc>
                <a:spcPct val="162500"/>
              </a:lnSpc>
              <a:spcBef>
                <a:spcPts val="320"/>
              </a:spcBef>
              <a:spcAft>
                <a:spcPts val="0"/>
              </a:spcAft>
              <a:buClr>
                <a:schemeClr val="dk1"/>
              </a:buClr>
              <a:buSzPts val="1600"/>
              <a:buNone/>
              <a:defRPr b="1" sz="1600"/>
            </a:lvl4pPr>
            <a:lvl5pPr indent="-228600" lvl="4" marL="2286000" algn="l">
              <a:lnSpc>
                <a:spcPct val="162500"/>
              </a:lnSpc>
              <a:spcBef>
                <a:spcPts val="320"/>
              </a:spcBef>
              <a:spcAft>
                <a:spcPts val="0"/>
              </a:spcAft>
              <a:buClr>
                <a:schemeClr val="dk1"/>
              </a:buClr>
              <a:buSzPts val="1600"/>
              <a:buNone/>
              <a:defRPr b="1" sz="1600"/>
            </a:lvl5pPr>
            <a:lvl6pPr indent="-228600" lvl="5" marL="2743200" algn="l">
              <a:lnSpc>
                <a:spcPct val="162500"/>
              </a:lnSpc>
              <a:spcBef>
                <a:spcPts val="320"/>
              </a:spcBef>
              <a:spcAft>
                <a:spcPts val="0"/>
              </a:spcAft>
              <a:buClr>
                <a:schemeClr val="dk1"/>
              </a:buClr>
              <a:buSzPts val="1600"/>
              <a:buNone/>
              <a:defRPr b="1" sz="1600"/>
            </a:lvl6pPr>
            <a:lvl7pPr indent="-228600" lvl="6" marL="3200400" algn="l">
              <a:lnSpc>
                <a:spcPct val="162500"/>
              </a:lnSpc>
              <a:spcBef>
                <a:spcPts val="320"/>
              </a:spcBef>
              <a:spcAft>
                <a:spcPts val="0"/>
              </a:spcAft>
              <a:buClr>
                <a:schemeClr val="dk1"/>
              </a:buClr>
              <a:buSzPts val="1600"/>
              <a:buNone/>
              <a:defRPr b="1" sz="1600"/>
            </a:lvl7pPr>
            <a:lvl8pPr indent="-228600" lvl="7" marL="3657600" algn="l">
              <a:lnSpc>
                <a:spcPct val="162500"/>
              </a:lnSpc>
              <a:spcBef>
                <a:spcPts val="320"/>
              </a:spcBef>
              <a:spcAft>
                <a:spcPts val="0"/>
              </a:spcAft>
              <a:buClr>
                <a:schemeClr val="dk1"/>
              </a:buClr>
              <a:buSzPts val="1600"/>
              <a:buNone/>
              <a:defRPr b="1" sz="1600"/>
            </a:lvl8pPr>
            <a:lvl9pPr indent="-228600" lvl="8" marL="4114800" algn="l">
              <a:lnSpc>
                <a:spcPct val="162500"/>
              </a:lnSpc>
              <a:spcBef>
                <a:spcPts val="320"/>
              </a:spcBef>
              <a:spcAft>
                <a:spcPts val="0"/>
              </a:spcAft>
              <a:buClr>
                <a:schemeClr val="dk1"/>
              </a:buClr>
              <a:buSzPts val="1600"/>
              <a:buNone/>
              <a:defRPr b="1" sz="1600"/>
            </a:lvl9pPr>
          </a:lstStyle>
          <a:p/>
        </p:txBody>
      </p:sp>
      <p:sp>
        <p:nvSpPr>
          <p:cNvPr id="58" name="Google Shape;58;p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8333"/>
              </a:lnSpc>
              <a:spcBef>
                <a:spcPts val="480"/>
              </a:spcBef>
              <a:spcAft>
                <a:spcPts val="0"/>
              </a:spcAft>
              <a:buClr>
                <a:schemeClr val="dk1"/>
              </a:buClr>
              <a:buSzPts val="2400"/>
              <a:buChar char="-"/>
              <a:defRPr sz="2400"/>
            </a:lvl1pPr>
            <a:lvl2pPr indent="-355600" lvl="1" marL="914400" algn="l">
              <a:lnSpc>
                <a:spcPct val="130000"/>
              </a:lnSpc>
              <a:spcBef>
                <a:spcPts val="400"/>
              </a:spcBef>
              <a:spcAft>
                <a:spcPts val="0"/>
              </a:spcAft>
              <a:buClr>
                <a:schemeClr val="dk1"/>
              </a:buClr>
              <a:buSzPts val="2000"/>
              <a:buChar char="-"/>
              <a:defRPr sz="2000"/>
            </a:lvl2pPr>
            <a:lvl3pPr indent="-342900" lvl="2" marL="1371600" algn="l">
              <a:lnSpc>
                <a:spcPct val="144444"/>
              </a:lnSpc>
              <a:spcBef>
                <a:spcPts val="360"/>
              </a:spcBef>
              <a:spcAft>
                <a:spcPts val="0"/>
              </a:spcAft>
              <a:buClr>
                <a:schemeClr val="dk1"/>
              </a:buClr>
              <a:buSzPts val="1800"/>
              <a:buChar char="-"/>
              <a:defRPr sz="1800"/>
            </a:lvl3pPr>
            <a:lvl4pPr indent="-330200" lvl="3" marL="1828800" algn="l">
              <a:lnSpc>
                <a:spcPct val="162500"/>
              </a:lnSpc>
              <a:spcBef>
                <a:spcPts val="320"/>
              </a:spcBef>
              <a:spcAft>
                <a:spcPts val="0"/>
              </a:spcAft>
              <a:buClr>
                <a:schemeClr val="dk1"/>
              </a:buClr>
              <a:buSzPts val="1600"/>
              <a:buChar char="-"/>
              <a:defRPr sz="1600"/>
            </a:lvl4pPr>
            <a:lvl5pPr indent="-330200" lvl="4" marL="2286000" algn="l">
              <a:lnSpc>
                <a:spcPct val="162500"/>
              </a:lnSpc>
              <a:spcBef>
                <a:spcPts val="320"/>
              </a:spcBef>
              <a:spcAft>
                <a:spcPts val="0"/>
              </a:spcAft>
              <a:buClr>
                <a:schemeClr val="dk1"/>
              </a:buClr>
              <a:buSzPts val="1600"/>
              <a:buChar char="-"/>
              <a:defRPr sz="1600"/>
            </a:lvl5pPr>
            <a:lvl6pPr indent="-330200" lvl="5" marL="2743200" algn="l">
              <a:lnSpc>
                <a:spcPct val="162500"/>
              </a:lnSpc>
              <a:spcBef>
                <a:spcPts val="320"/>
              </a:spcBef>
              <a:spcAft>
                <a:spcPts val="0"/>
              </a:spcAft>
              <a:buClr>
                <a:schemeClr val="dk1"/>
              </a:buClr>
              <a:buSzPts val="1600"/>
              <a:buChar char="-"/>
              <a:defRPr sz="1600"/>
            </a:lvl6pPr>
            <a:lvl7pPr indent="-330200" lvl="6" marL="3200400" algn="l">
              <a:lnSpc>
                <a:spcPct val="162500"/>
              </a:lnSpc>
              <a:spcBef>
                <a:spcPts val="320"/>
              </a:spcBef>
              <a:spcAft>
                <a:spcPts val="0"/>
              </a:spcAft>
              <a:buClr>
                <a:schemeClr val="dk1"/>
              </a:buClr>
              <a:buSzPts val="1600"/>
              <a:buChar char="-"/>
              <a:defRPr sz="1600"/>
            </a:lvl7pPr>
            <a:lvl8pPr indent="-330200" lvl="7" marL="3657600" algn="l">
              <a:lnSpc>
                <a:spcPct val="162500"/>
              </a:lnSpc>
              <a:spcBef>
                <a:spcPts val="320"/>
              </a:spcBef>
              <a:spcAft>
                <a:spcPts val="0"/>
              </a:spcAft>
              <a:buClr>
                <a:schemeClr val="dk1"/>
              </a:buClr>
              <a:buSzPts val="1600"/>
              <a:buChar char="-"/>
              <a:defRPr sz="1600"/>
            </a:lvl8pPr>
            <a:lvl9pPr indent="-330200" lvl="8" marL="4114800" algn="l">
              <a:lnSpc>
                <a:spcPct val="162500"/>
              </a:lnSpc>
              <a:spcBef>
                <a:spcPts val="320"/>
              </a:spcBef>
              <a:spcAft>
                <a:spcPts val="0"/>
              </a:spcAft>
              <a:buClr>
                <a:schemeClr val="dk1"/>
              </a:buClr>
              <a:buSzPts val="1600"/>
              <a:buChar char="-"/>
              <a:defRPr sz="1600"/>
            </a:lvl9pPr>
          </a:lstStyle>
          <a:p/>
        </p:txBody>
      </p:sp>
      <p:sp>
        <p:nvSpPr>
          <p:cNvPr id="59" name="Google Shape;59;p49"/>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9"/>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61" name="Shape 61"/>
        <p:cNvGrpSpPr/>
        <p:nvPr/>
      </p:nvGrpSpPr>
      <p:grpSpPr>
        <a:xfrm>
          <a:off x="0" y="0"/>
          <a:ext cx="0" cy="0"/>
          <a:chOff x="0" y="0"/>
          <a:chExt cx="0" cy="0"/>
        </a:xfrm>
      </p:grpSpPr>
      <p:sp>
        <p:nvSpPr>
          <p:cNvPr id="62" name="Google Shape;62;p50"/>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0"/>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0"/>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slideLayout" Target="../slideLayouts/slideLayout14.xml"/><Relationship Id="rId1" Type="http://schemas.openxmlformats.org/officeDocument/2006/relationships/image" Target="../media/image1.jp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8F1"/>
        </a:solidFill>
      </p:bgPr>
    </p:bg>
    <p:spTree>
      <p:nvGrpSpPr>
        <p:cNvPr id="9" name="Shape 9"/>
        <p:cNvGrpSpPr/>
        <p:nvPr/>
      </p:nvGrpSpPr>
      <p:grpSpPr>
        <a:xfrm>
          <a:off x="0" y="0"/>
          <a:ext cx="0" cy="0"/>
          <a:chOff x="0" y="0"/>
          <a:chExt cx="0" cy="0"/>
        </a:xfrm>
      </p:grpSpPr>
      <p:pic>
        <p:nvPicPr>
          <p:cNvPr descr="NCJ-slide.jpg" id="10" name="Google Shape;10;p40"/>
          <p:cNvPicPr preferRelativeResize="0"/>
          <p:nvPr/>
        </p:nvPicPr>
        <p:blipFill rotWithShape="1">
          <a:blip r:embed="rId1">
            <a:alphaModFix/>
          </a:blip>
          <a:srcRect b="0" l="0" r="0" t="0"/>
          <a:stretch/>
        </p:blipFill>
        <p:spPr>
          <a:xfrm>
            <a:off x="0" y="0"/>
            <a:ext cx="2571750" cy="2182813"/>
          </a:xfrm>
          <a:prstGeom prst="rect">
            <a:avLst/>
          </a:prstGeom>
          <a:noFill/>
          <a:ln>
            <a:noFill/>
          </a:ln>
        </p:spPr>
      </p:pic>
      <p:sp>
        <p:nvSpPr>
          <p:cNvPr id="11" name="Google Shape;11;p40"/>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1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1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19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 name="Google Shape;12;p40"/>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lvl1pPr indent="-349250" lvl="0" marL="4572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1pPr>
            <a:lvl2pPr indent="-349250" lvl="1" marL="9144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2pPr>
            <a:lvl3pPr indent="-349250" lvl="2" marL="13716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3pPr>
            <a:lvl4pPr indent="-349250" lvl="3" marL="18288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4pPr>
            <a:lvl5pPr indent="-349250" lvl="4" marL="22860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40"/>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A0824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14" name="Google Shape;14;p40"/>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1000" u="none" cap="none" strike="noStrike">
                <a:solidFill>
                  <a:srgbClr val="A0824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8F1"/>
        </a:solidFill>
      </p:bgPr>
    </p:bg>
    <p:spTree>
      <p:nvGrpSpPr>
        <p:cNvPr id="26" name="Shape 26"/>
        <p:cNvGrpSpPr/>
        <p:nvPr/>
      </p:nvGrpSpPr>
      <p:grpSpPr>
        <a:xfrm>
          <a:off x="0" y="0"/>
          <a:ext cx="0" cy="0"/>
          <a:chOff x="0" y="0"/>
          <a:chExt cx="0" cy="0"/>
        </a:xfrm>
      </p:grpSpPr>
      <p:pic>
        <p:nvPicPr>
          <p:cNvPr descr="NCJ-slide.jpg" id="27" name="Google Shape;27;p44"/>
          <p:cNvPicPr preferRelativeResize="0"/>
          <p:nvPr/>
        </p:nvPicPr>
        <p:blipFill rotWithShape="1">
          <a:blip r:embed="rId1">
            <a:alphaModFix/>
          </a:blip>
          <a:srcRect b="0" l="0" r="0" t="0"/>
          <a:stretch/>
        </p:blipFill>
        <p:spPr>
          <a:xfrm>
            <a:off x="0" y="0"/>
            <a:ext cx="2571750" cy="2182813"/>
          </a:xfrm>
          <a:prstGeom prst="rect">
            <a:avLst/>
          </a:prstGeom>
          <a:noFill/>
          <a:ln>
            <a:noFill/>
          </a:ln>
        </p:spPr>
      </p:pic>
      <p:sp>
        <p:nvSpPr>
          <p:cNvPr id="28" name="Google Shape;28;p44"/>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1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1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1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1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1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1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1900" u="none" cap="none" strike="noStrike">
                <a:solidFill>
                  <a:schemeClr val="dk2"/>
                </a:solidFill>
                <a:latin typeface="Arial"/>
                <a:ea typeface="Arial"/>
                <a:cs typeface="Arial"/>
                <a:sym typeface="Arial"/>
              </a:defRPr>
            </a:lvl9pPr>
          </a:lstStyle>
          <a:p/>
        </p:txBody>
      </p:sp>
      <p:sp>
        <p:nvSpPr>
          <p:cNvPr id="29" name="Google Shape;29;p44"/>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lvl1pPr indent="-349250" lvl="0" marL="4572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1pPr>
            <a:lvl2pPr indent="-349250" lvl="1" marL="9144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2pPr>
            <a:lvl3pPr indent="-349250" lvl="2" marL="13716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3pPr>
            <a:lvl4pPr indent="-349250" lvl="3" marL="18288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4pPr>
            <a:lvl5pPr indent="-349250" lvl="4" marL="22860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5pPr>
            <a:lvl6pPr indent="-349250" lvl="5" marL="27432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6pPr>
            <a:lvl7pPr indent="-349250" lvl="6" marL="32004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7pPr>
            <a:lvl8pPr indent="-349250" lvl="7" marL="36576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8pPr>
            <a:lvl9pPr indent="-349250" lvl="8" marL="4114800" marR="0" rtl="0" algn="l">
              <a:lnSpc>
                <a:spcPct val="136842"/>
              </a:lnSpc>
              <a:spcBef>
                <a:spcPts val="380"/>
              </a:spcBef>
              <a:spcAft>
                <a:spcPts val="0"/>
              </a:spcAft>
              <a:buClr>
                <a:schemeClr val="dk1"/>
              </a:buClr>
              <a:buSzPts val="1900"/>
              <a:buFont typeface="Merriweather Sans"/>
              <a:buChar char="-"/>
              <a:defRPr b="0" i="0" sz="1900" u="none" cap="none" strike="noStrike">
                <a:solidFill>
                  <a:schemeClr val="dk1"/>
                </a:solidFill>
                <a:latin typeface="Arial"/>
                <a:ea typeface="Arial"/>
                <a:cs typeface="Arial"/>
                <a:sym typeface="Arial"/>
              </a:defRPr>
            </a:lvl9pPr>
          </a:lstStyle>
          <a:p/>
        </p:txBody>
      </p:sp>
      <p:sp>
        <p:nvSpPr>
          <p:cNvPr id="30" name="Google Shape;30;p44"/>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000">
                <a:solidFill>
                  <a:srgbClr val="A0824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31" name="Google Shape;31;p44"/>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sz="1000">
                <a:solidFill>
                  <a:srgbClr val="A08241"/>
                </a:solidFill>
                <a:latin typeface="Arial"/>
                <a:ea typeface="Arial"/>
                <a:cs typeface="Arial"/>
                <a:sym typeface="Arial"/>
              </a:defRPr>
            </a:lvl1pPr>
            <a:lvl2pPr lvl="1"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centrumjeugdgezondheid@ncj.nl" TargetMode="External"/><Relationship Id="rId4" Type="http://schemas.openxmlformats.org/officeDocument/2006/relationships/hyperlink" Target="mailto:jacqueline.deurloo@tno.n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93" name="Shape 93"/>
        <p:cNvGrpSpPr/>
        <p:nvPr/>
      </p:nvGrpSpPr>
      <p:grpSpPr>
        <a:xfrm>
          <a:off x="0" y="0"/>
          <a:ext cx="0" cy="0"/>
          <a:chOff x="0" y="0"/>
          <a:chExt cx="0" cy="0"/>
        </a:xfrm>
      </p:grpSpPr>
      <p:sp>
        <p:nvSpPr>
          <p:cNvPr id="94" name="Google Shape;94;p1"/>
          <p:cNvSpPr txBox="1"/>
          <p:nvPr>
            <p:ph type="ctrTitle"/>
          </p:nvPr>
        </p:nvSpPr>
        <p:spPr>
          <a:xfrm>
            <a:off x="2286000" y="1447800"/>
            <a:ext cx="6629400" cy="38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latin typeface="Calibri"/>
                <a:ea typeface="Calibri"/>
                <a:cs typeface="Calibri"/>
                <a:sym typeface="Calibri"/>
              </a:rPr>
              <a:t>JGZ-richtlijn Extremiteiten</a:t>
            </a:r>
            <a:endParaRPr/>
          </a:p>
        </p:txBody>
      </p:sp>
      <p:sp>
        <p:nvSpPr>
          <p:cNvPr id="95" name="Google Shape;95;p1"/>
          <p:cNvSpPr txBox="1"/>
          <p:nvPr>
            <p:ph idx="1" type="subTitle"/>
          </p:nvPr>
        </p:nvSpPr>
        <p:spPr>
          <a:xfrm>
            <a:off x="2286000" y="1824038"/>
            <a:ext cx="6858000" cy="1447800"/>
          </a:xfrm>
          <a:prstGeom prst="rect">
            <a:avLst/>
          </a:prstGeom>
          <a:noFill/>
          <a:ln>
            <a:noFill/>
          </a:ln>
        </p:spPr>
        <p:txBody>
          <a:bodyPr anchorCtr="0" anchor="t" bIns="45700" lIns="91425" spcFirstLastPara="1" rIns="91425" wrap="square" tIns="45700">
            <a:noAutofit/>
          </a:bodyPr>
          <a:lstStyle/>
          <a:p>
            <a:pPr indent="0" lvl="0" marL="0" rtl="0" algn="l">
              <a:lnSpc>
                <a:spcPct val="144444"/>
              </a:lnSpc>
              <a:spcBef>
                <a:spcPts val="0"/>
              </a:spcBef>
              <a:spcAft>
                <a:spcPts val="0"/>
              </a:spcAft>
              <a:buClr>
                <a:schemeClr val="dk1"/>
              </a:buClr>
              <a:buSzPts val="1800"/>
              <a:buFont typeface="Merriweather Sans"/>
              <a:buNone/>
            </a:pPr>
            <a:r>
              <a:t/>
            </a:r>
            <a:endParaRPr sz="1800">
              <a:latin typeface="Calibri"/>
              <a:ea typeface="Calibri"/>
              <a:cs typeface="Calibri"/>
              <a:sym typeface="Calibri"/>
            </a:endParaRPr>
          </a:p>
          <a:p>
            <a:pPr indent="0" lvl="0" marL="0" rtl="0" algn="l">
              <a:lnSpc>
                <a:spcPct val="144444"/>
              </a:lnSpc>
              <a:spcBef>
                <a:spcPts val="360"/>
              </a:spcBef>
              <a:spcAft>
                <a:spcPts val="0"/>
              </a:spcAft>
              <a:buClr>
                <a:schemeClr val="dk1"/>
              </a:buClr>
              <a:buSzPts val="1800"/>
              <a:buFont typeface="Merriweather Sans"/>
              <a:buNone/>
            </a:pPr>
            <a:r>
              <a:rPr lang="nl-NL" sz="1800">
                <a:latin typeface="Calibri"/>
                <a:ea typeface="Calibri"/>
                <a:cs typeface="Calibri"/>
                <a:sym typeface="Calibri"/>
              </a:rPr>
              <a:t>Auteurs:	Jacqueline Deurloo, Caren Lanting, Renate van Zoonen (TNO)</a:t>
            </a:r>
            <a:endParaRPr/>
          </a:p>
          <a:p>
            <a:pPr indent="0" lvl="0" marL="0" rtl="0" algn="l">
              <a:lnSpc>
                <a:spcPct val="144444"/>
              </a:lnSpc>
              <a:spcBef>
                <a:spcPts val="360"/>
              </a:spcBef>
              <a:spcAft>
                <a:spcPts val="0"/>
              </a:spcAft>
              <a:buClr>
                <a:schemeClr val="dk1"/>
              </a:buClr>
              <a:buSzPts val="1800"/>
              <a:buFont typeface="Merriweather Sans"/>
              <a:buNone/>
            </a:pPr>
            <a:r>
              <a:rPr lang="nl-NL" sz="1800">
                <a:latin typeface="Calibri"/>
                <a:ea typeface="Calibri"/>
                <a:cs typeface="Calibri"/>
                <a:sym typeface="Calibri"/>
              </a:rPr>
              <a:t>Publicatiedatum: september 2019</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0"/>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Tenenloop</a:t>
            </a:r>
            <a:endParaRPr/>
          </a:p>
        </p:txBody>
      </p:sp>
      <p:sp>
        <p:nvSpPr>
          <p:cNvPr id="166" name="Google Shape;166;p10"/>
          <p:cNvSpPr txBox="1"/>
          <p:nvPr>
            <p:ph idx="1" type="body"/>
          </p:nvPr>
        </p:nvSpPr>
        <p:spPr>
          <a:xfrm>
            <a:off x="1547813" y="2209800"/>
            <a:ext cx="734466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rPr lang="nl-NL">
                <a:latin typeface="Calibri"/>
                <a:ea typeface="Calibri"/>
                <a:cs typeface="Calibri"/>
                <a:sym typeface="Calibri"/>
              </a:rPr>
              <a:t>Veranderingen ten opzicht van huidige werkwijze:</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Specifieke anamnese en lichamelijk onderzoek als kind &gt; 18 mnd &gt;50% tijd op tenen loopt</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Uniforme verwijscriteria</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167" name="Google Shape;167;p10"/>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68" name="Google Shape;168;p10"/>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1"/>
          <p:cNvSpPr txBox="1"/>
          <p:nvPr>
            <p:ph type="title"/>
          </p:nvPr>
        </p:nvSpPr>
        <p:spPr>
          <a:xfrm>
            <a:off x="1105421" y="112474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O- en X-benen (genua vara en genua valga)</a:t>
            </a:r>
            <a:endParaRPr b="1">
              <a:latin typeface="Calibri"/>
              <a:ea typeface="Calibri"/>
              <a:cs typeface="Calibri"/>
              <a:sym typeface="Calibri"/>
            </a:endParaRPr>
          </a:p>
        </p:txBody>
      </p:sp>
      <p:sp>
        <p:nvSpPr>
          <p:cNvPr id="174" name="Google Shape;174;p11"/>
          <p:cNvSpPr txBox="1"/>
          <p:nvPr>
            <p:ph idx="1" type="body"/>
          </p:nvPr>
        </p:nvSpPr>
        <p:spPr>
          <a:xfrm>
            <a:off x="1105421" y="1484784"/>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None/>
            </a:pPr>
            <a:r>
              <a:rPr lang="nl-NL">
                <a:latin typeface="Calibri"/>
                <a:ea typeface="Calibri"/>
                <a:cs typeface="Calibri"/>
                <a:sym typeface="Calibri"/>
              </a:rPr>
              <a:t>Normale standsontwikkeling van de benen:</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p:txBody>
      </p:sp>
      <p:sp>
        <p:nvSpPr>
          <p:cNvPr id="175" name="Google Shape;175;p11"/>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76" name="Google Shape;176;p11"/>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grpSp>
        <p:nvGrpSpPr>
          <p:cNvPr id="177" name="Google Shape;177;p11"/>
          <p:cNvGrpSpPr/>
          <p:nvPr/>
        </p:nvGrpSpPr>
        <p:grpSpPr>
          <a:xfrm>
            <a:off x="1089396" y="1052736"/>
            <a:ext cx="7500451" cy="5429636"/>
            <a:chOff x="1089396" y="1052736"/>
            <a:chExt cx="7500451" cy="5429636"/>
          </a:xfrm>
        </p:grpSpPr>
        <p:pic>
          <p:nvPicPr>
            <p:cNvPr id="178" name="Google Shape;178;p11"/>
            <p:cNvPicPr preferRelativeResize="0"/>
            <p:nvPr/>
          </p:nvPicPr>
          <p:blipFill rotWithShape="1">
            <a:blip r:embed="rId3">
              <a:alphaModFix/>
            </a:blip>
            <a:srcRect b="0" l="0" r="0" t="0"/>
            <a:stretch/>
          </p:blipFill>
          <p:spPr>
            <a:xfrm>
              <a:off x="6172195" y="1052736"/>
              <a:ext cx="1496149" cy="4693801"/>
            </a:xfrm>
            <a:prstGeom prst="rect">
              <a:avLst/>
            </a:prstGeom>
            <a:noFill/>
            <a:ln>
              <a:noFill/>
            </a:ln>
          </p:spPr>
        </p:pic>
        <p:pic>
          <p:nvPicPr>
            <p:cNvPr id="179" name="Google Shape;179;p11"/>
            <p:cNvPicPr preferRelativeResize="0"/>
            <p:nvPr/>
          </p:nvPicPr>
          <p:blipFill rotWithShape="1">
            <a:blip r:embed="rId4">
              <a:alphaModFix/>
            </a:blip>
            <a:srcRect b="0" l="0" r="0" t="0"/>
            <a:stretch/>
          </p:blipFill>
          <p:spPr>
            <a:xfrm>
              <a:off x="3697769" y="2035391"/>
              <a:ext cx="1234271" cy="3711146"/>
            </a:xfrm>
            <a:prstGeom prst="rect">
              <a:avLst/>
            </a:prstGeom>
            <a:noFill/>
            <a:ln>
              <a:noFill/>
            </a:ln>
          </p:spPr>
        </p:pic>
        <p:pic>
          <p:nvPicPr>
            <p:cNvPr id="180" name="Google Shape;180;p11"/>
            <p:cNvPicPr preferRelativeResize="0"/>
            <p:nvPr/>
          </p:nvPicPr>
          <p:blipFill rotWithShape="1">
            <a:blip r:embed="rId5">
              <a:alphaModFix/>
            </a:blip>
            <a:srcRect b="0" l="0" r="0" t="0"/>
            <a:stretch/>
          </p:blipFill>
          <p:spPr>
            <a:xfrm>
              <a:off x="1495623" y="3180725"/>
              <a:ext cx="1168747" cy="2565812"/>
            </a:xfrm>
            <a:prstGeom prst="rect">
              <a:avLst/>
            </a:prstGeom>
            <a:noFill/>
            <a:ln>
              <a:noFill/>
            </a:ln>
          </p:spPr>
        </p:pic>
        <p:sp>
          <p:nvSpPr>
            <p:cNvPr id="181" name="Google Shape;181;p11"/>
            <p:cNvSpPr txBox="1"/>
            <p:nvPr/>
          </p:nvSpPr>
          <p:spPr>
            <a:xfrm>
              <a:off x="1089396" y="5805264"/>
              <a:ext cx="1981199" cy="3847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NL" sz="1900" u="none" cap="none" strike="noStrike">
                  <a:solidFill>
                    <a:schemeClr val="dk1"/>
                  </a:solidFill>
                  <a:latin typeface="Calibri"/>
                  <a:ea typeface="Calibri"/>
                  <a:cs typeface="Calibri"/>
                  <a:sym typeface="Calibri"/>
                </a:rPr>
                <a:t>0-2 jaar: O-benen</a:t>
              </a:r>
              <a:endParaRPr/>
            </a:p>
          </p:txBody>
        </p:sp>
        <p:sp>
          <p:nvSpPr>
            <p:cNvPr id="182" name="Google Shape;182;p11"/>
            <p:cNvSpPr txBox="1"/>
            <p:nvPr/>
          </p:nvSpPr>
          <p:spPr>
            <a:xfrm>
              <a:off x="3324305" y="5805264"/>
              <a:ext cx="1981198" cy="3847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NL" sz="1900" u="none" cap="none" strike="noStrike">
                  <a:solidFill>
                    <a:schemeClr val="dk1"/>
                  </a:solidFill>
                  <a:latin typeface="Calibri"/>
                  <a:ea typeface="Calibri"/>
                  <a:cs typeface="Calibri"/>
                  <a:sym typeface="Calibri"/>
                </a:rPr>
                <a:t>2-7 jaar: X-benen</a:t>
              </a:r>
              <a:endParaRPr/>
            </a:p>
          </p:txBody>
        </p:sp>
        <p:sp>
          <p:nvSpPr>
            <p:cNvPr id="183" name="Google Shape;183;p11"/>
            <p:cNvSpPr txBox="1"/>
            <p:nvPr/>
          </p:nvSpPr>
          <p:spPr>
            <a:xfrm>
              <a:off x="5250690" y="5805264"/>
              <a:ext cx="3339157"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nl-NL" sz="1900" u="none" cap="none" strike="noStrike">
                  <a:solidFill>
                    <a:schemeClr val="dk1"/>
                  </a:solidFill>
                  <a:latin typeface="Calibri"/>
                  <a:ea typeface="Calibri"/>
                  <a:cs typeface="Calibri"/>
                  <a:sym typeface="Calibri"/>
                </a:rPr>
                <a:t>&gt; 7 jaar: bijna rechte beenstand (veelal lichte X-stand)</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2"/>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O- en X-benen (genua vara en genua valga)</a:t>
            </a:r>
            <a:endParaRPr b="1">
              <a:latin typeface="Calibri"/>
              <a:ea typeface="Calibri"/>
              <a:cs typeface="Calibri"/>
              <a:sym typeface="Calibri"/>
            </a:endParaRPr>
          </a:p>
        </p:txBody>
      </p:sp>
      <p:sp>
        <p:nvSpPr>
          <p:cNvPr id="189" name="Google Shape;189;p12"/>
          <p:cNvSpPr txBox="1"/>
          <p:nvPr>
            <p:ph idx="1" type="body"/>
          </p:nvPr>
        </p:nvSpPr>
        <p:spPr>
          <a:xfrm>
            <a:off x="1547813" y="2209800"/>
            <a:ext cx="7344667"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36842"/>
              </a:lnSpc>
              <a:spcBef>
                <a:spcPts val="0"/>
              </a:spcBef>
              <a:spcAft>
                <a:spcPts val="0"/>
              </a:spcAft>
              <a:buClr>
                <a:schemeClr val="dk1"/>
              </a:buClr>
              <a:buSzPts val="1900"/>
              <a:buFont typeface="Arial"/>
              <a:buChar char="•"/>
            </a:pPr>
            <a:r>
              <a:rPr lang="nl-NL">
                <a:latin typeface="Calibri"/>
                <a:ea typeface="Calibri"/>
                <a:cs typeface="Calibri"/>
                <a:sym typeface="Calibri"/>
              </a:rPr>
              <a:t>Anamnese: klachten, verloop, voorgeschiedenis</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Lichamelijk onderzoek: </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Inspectie staand en lopend</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Evt. liggend kniehoeken beoordelen:</a:t>
            </a:r>
            <a:endParaRPr/>
          </a:p>
          <a:p>
            <a:pPr indent="-342900" lvl="4" marL="1257300" rtl="0" algn="l">
              <a:lnSpc>
                <a:spcPct val="136842"/>
              </a:lnSpc>
              <a:spcBef>
                <a:spcPts val="380"/>
              </a:spcBef>
              <a:spcAft>
                <a:spcPts val="0"/>
              </a:spcAft>
              <a:buClr>
                <a:schemeClr val="dk1"/>
              </a:buClr>
              <a:buSzPts val="1900"/>
              <a:buFont typeface="Noto Sans Symbols"/>
              <a:buChar char="▪"/>
            </a:pPr>
            <a:r>
              <a:rPr lang="nl-NL">
                <a:latin typeface="Calibri"/>
                <a:ea typeface="Calibri"/>
                <a:cs typeface="Calibri"/>
                <a:sym typeface="Calibri"/>
              </a:rPr>
              <a:t>Afstand mediale femurcondylen</a:t>
            </a:r>
            <a:endParaRPr/>
          </a:p>
          <a:p>
            <a:pPr indent="-342900" lvl="4" marL="1257300" rtl="0" algn="l">
              <a:lnSpc>
                <a:spcPct val="136842"/>
              </a:lnSpc>
              <a:spcBef>
                <a:spcPts val="380"/>
              </a:spcBef>
              <a:spcAft>
                <a:spcPts val="0"/>
              </a:spcAft>
              <a:buClr>
                <a:schemeClr val="dk1"/>
              </a:buClr>
              <a:buSzPts val="1900"/>
              <a:buFont typeface="Noto Sans Symbols"/>
              <a:buChar char="▪"/>
            </a:pPr>
            <a:r>
              <a:rPr lang="nl-NL">
                <a:latin typeface="Calibri"/>
                <a:ea typeface="Calibri"/>
                <a:cs typeface="Calibri"/>
                <a:sym typeface="Calibri"/>
              </a:rPr>
              <a:t>Afstand mediale malleoli </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Dit is een </a:t>
            </a:r>
            <a:r>
              <a:rPr lang="nl-NL" u="sng">
                <a:latin typeface="Calibri"/>
                <a:ea typeface="Calibri"/>
                <a:cs typeface="Calibri"/>
                <a:sym typeface="Calibri"/>
              </a:rPr>
              <a:t>klinische beoordeling</a:t>
            </a:r>
            <a:r>
              <a:rPr lang="nl-NL">
                <a:latin typeface="Calibri"/>
                <a:ea typeface="Calibri"/>
                <a:cs typeface="Calibri"/>
                <a:sym typeface="Calibri"/>
              </a:rPr>
              <a:t>, geen meting en/of tabellen met normaalwaarden</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p:txBody>
      </p:sp>
      <p:sp>
        <p:nvSpPr>
          <p:cNvPr id="190" name="Google Shape;190;p12"/>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91" name="Google Shape;191;p12"/>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13"/>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O- en X-benen (genua vara en genua valga)</a:t>
            </a:r>
            <a:endParaRPr b="1">
              <a:latin typeface="Calibri"/>
              <a:ea typeface="Calibri"/>
              <a:cs typeface="Calibri"/>
              <a:sym typeface="Calibri"/>
            </a:endParaRPr>
          </a:p>
        </p:txBody>
      </p:sp>
      <p:sp>
        <p:nvSpPr>
          <p:cNvPr id="197" name="Google Shape;197;p13"/>
          <p:cNvSpPr txBox="1"/>
          <p:nvPr>
            <p:ph idx="1" type="body"/>
          </p:nvPr>
        </p:nvSpPr>
        <p:spPr>
          <a:xfrm>
            <a:off x="1547813" y="2209800"/>
            <a:ext cx="7344667" cy="3962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900"/>
              <a:buNone/>
            </a:pPr>
            <a:r>
              <a:rPr lang="nl-NL">
                <a:latin typeface="Calibri"/>
                <a:ea typeface="Calibri"/>
                <a:cs typeface="Calibri"/>
                <a:sym typeface="Calibri"/>
              </a:rPr>
              <a:t>Beleid:</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Uitleg aan ouders</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Controle bij afwijking normale ontwikkeling</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Verwijzing (kinder)orthopeed bij uitgesproken grote hoeken, asymmetrie, snelle toename of functiebeperking</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Verwijzing kinderarts bij verdenking rachitis</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Bij O-benen en overgewicht: behandeling overgewicht.</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p:txBody>
      </p:sp>
      <p:sp>
        <p:nvSpPr>
          <p:cNvPr id="198" name="Google Shape;198;p13"/>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99" name="Google Shape;199;p13"/>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14"/>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O- en X-benen (genua vara en genua valga)</a:t>
            </a:r>
            <a:endParaRPr b="1">
              <a:latin typeface="Calibri"/>
              <a:ea typeface="Calibri"/>
              <a:cs typeface="Calibri"/>
              <a:sym typeface="Calibri"/>
            </a:endParaRPr>
          </a:p>
        </p:txBody>
      </p:sp>
      <p:sp>
        <p:nvSpPr>
          <p:cNvPr id="205" name="Google Shape;205;p14"/>
          <p:cNvSpPr txBox="1"/>
          <p:nvPr>
            <p:ph idx="1" type="body"/>
          </p:nvPr>
        </p:nvSpPr>
        <p:spPr>
          <a:xfrm>
            <a:off x="1547813" y="2209800"/>
            <a:ext cx="734466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None/>
            </a:pPr>
            <a:r>
              <a:rPr lang="nl-NL">
                <a:latin typeface="Calibri"/>
                <a:ea typeface="Calibri"/>
                <a:cs typeface="Calibri"/>
                <a:sym typeface="Calibri"/>
              </a:rPr>
              <a:t>Veranderingen ten opzicht van huidige werkwijze:</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Specifieke anamnese en lichamelijk onderzoek</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Geen metingen afstanden en/of tabellen met normaalwaarden</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Uniforme controle- en verwijscriteria</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p:txBody>
      </p:sp>
      <p:sp>
        <p:nvSpPr>
          <p:cNvPr id="206" name="Google Shape;206;p14"/>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207" name="Google Shape;207;p14"/>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15"/>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Beenlengteverschil</a:t>
            </a:r>
            <a:endParaRPr/>
          </a:p>
        </p:txBody>
      </p:sp>
      <p:sp>
        <p:nvSpPr>
          <p:cNvPr id="213" name="Google Shape;213;p15"/>
          <p:cNvSpPr txBox="1"/>
          <p:nvPr>
            <p:ph idx="1" type="body"/>
          </p:nvPr>
        </p:nvSpPr>
        <p:spPr>
          <a:xfrm>
            <a:off x="1547813" y="2209800"/>
            <a:ext cx="7138987" cy="3962400"/>
          </a:xfrm>
          <a:prstGeom prst="rect">
            <a:avLst/>
          </a:prstGeom>
          <a:solidFill>
            <a:srgbClr val="FCF8F1"/>
          </a:solidFill>
          <a:ln>
            <a:noFill/>
          </a:ln>
        </p:spPr>
        <p:txBody>
          <a:bodyPr anchorCtr="0" anchor="t" bIns="45700" lIns="91425" spcFirstLastPara="1" rIns="91425" wrap="square" tIns="45700">
            <a:noAutofit/>
          </a:bodyPr>
          <a:lstStyle/>
          <a:p>
            <a:pPr indent="-222250" lvl="0" marL="342900" rtl="0" algn="l">
              <a:lnSpc>
                <a:spcPct val="136842"/>
              </a:lnSpc>
              <a:spcBef>
                <a:spcPts val="0"/>
              </a:spcBef>
              <a:spcAft>
                <a:spcPts val="0"/>
              </a:spcAft>
              <a:buClr>
                <a:schemeClr val="dk1"/>
              </a:buClr>
              <a:buSzPts val="1900"/>
              <a:buFont typeface="Arial"/>
              <a:buNone/>
            </a:pPr>
            <a:r>
              <a:t/>
            </a:r>
            <a:endParaRPr>
              <a:latin typeface="Calibri"/>
              <a:ea typeface="Calibri"/>
              <a:cs typeface="Calibri"/>
              <a:sym typeface="Calibri"/>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Vanaf 2 jaar onderdeel van onderzoek op indicatie i.v.m. heupdysplasie</a:t>
            </a:r>
            <a:endParaRPr/>
          </a:p>
          <a:p>
            <a:pPr indent="-285750" lvl="0" marL="285750" rtl="0" algn="l">
              <a:lnSpc>
                <a:spcPct val="150000"/>
              </a:lnSpc>
              <a:spcBef>
                <a:spcPts val="380"/>
              </a:spcBef>
              <a:spcAft>
                <a:spcPts val="0"/>
              </a:spcAft>
              <a:buClr>
                <a:schemeClr val="dk1"/>
              </a:buClr>
              <a:buSzPts val="1900"/>
              <a:buFont typeface="Arial"/>
              <a:buChar char="•"/>
            </a:pPr>
            <a:r>
              <a:rPr lang="nl-NL"/>
              <a:t>50% van volwassenen heeft beenlengteverschil &lt; 2 cm</a:t>
            </a:r>
            <a:endParaRPr/>
          </a:p>
          <a:p>
            <a:pPr indent="-285750" lvl="0" marL="285750" rtl="0" algn="l">
              <a:lnSpc>
                <a:spcPct val="150000"/>
              </a:lnSpc>
              <a:spcBef>
                <a:spcPts val="380"/>
              </a:spcBef>
              <a:spcAft>
                <a:spcPts val="0"/>
              </a:spcAft>
              <a:buClr>
                <a:schemeClr val="dk1"/>
              </a:buClr>
              <a:buSzPts val="1900"/>
              <a:buFont typeface="Arial"/>
              <a:buChar char="•"/>
            </a:pPr>
            <a:r>
              <a:rPr lang="nl-NL"/>
              <a:t>Klachten pas bij overbelasting</a:t>
            </a:r>
            <a:endParaRPr/>
          </a:p>
          <a:p>
            <a:pPr indent="-285750" lvl="0" marL="285750" rtl="0" algn="l">
              <a:lnSpc>
                <a:spcPct val="150000"/>
              </a:lnSpc>
              <a:spcBef>
                <a:spcPts val="380"/>
              </a:spcBef>
              <a:spcAft>
                <a:spcPts val="0"/>
              </a:spcAft>
              <a:buClr>
                <a:schemeClr val="dk1"/>
              </a:buClr>
              <a:buSzPts val="1900"/>
              <a:buFont typeface="Arial"/>
              <a:buChar char="•"/>
            </a:pPr>
            <a:r>
              <a:rPr lang="nl-NL"/>
              <a:t>Hoe jonger het kind, hoe groter de kans op toename van het beenlengteverschil</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214" name="Google Shape;214;p15"/>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215" name="Google Shape;215;p15"/>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6"/>
          <p:cNvSpPr txBox="1"/>
          <p:nvPr>
            <p:ph type="title"/>
          </p:nvPr>
        </p:nvSpPr>
        <p:spPr>
          <a:xfrm>
            <a:off x="1547813" y="1772816"/>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Beenlengteverschil</a:t>
            </a:r>
            <a:endParaRPr/>
          </a:p>
        </p:txBody>
      </p:sp>
      <p:sp>
        <p:nvSpPr>
          <p:cNvPr id="221" name="Google Shape;221;p16"/>
          <p:cNvSpPr txBox="1"/>
          <p:nvPr>
            <p:ph idx="1" type="body"/>
          </p:nvPr>
        </p:nvSpPr>
        <p:spPr>
          <a:xfrm>
            <a:off x="1547813" y="2058888"/>
            <a:ext cx="7138987" cy="3962400"/>
          </a:xfrm>
          <a:prstGeom prst="rect">
            <a:avLst/>
          </a:prstGeom>
          <a:solidFill>
            <a:srgbClr val="FCF8F1"/>
          </a:solidFill>
          <a:ln>
            <a:noFill/>
          </a:ln>
        </p:spPr>
        <p:txBody>
          <a:bodyPr anchorCtr="0" anchor="t" bIns="45700" lIns="91425" spcFirstLastPara="1" rIns="91425" wrap="square" tIns="45700">
            <a:noAutofit/>
          </a:bodyPr>
          <a:lstStyle/>
          <a:p>
            <a:pPr indent="-222250" lvl="0" marL="342900" rtl="0" algn="l">
              <a:lnSpc>
                <a:spcPct val="136842"/>
              </a:lnSpc>
              <a:spcBef>
                <a:spcPts val="0"/>
              </a:spcBef>
              <a:spcAft>
                <a:spcPts val="0"/>
              </a:spcAft>
              <a:buClr>
                <a:schemeClr val="dk1"/>
              </a:buClr>
              <a:buSzPts val="1900"/>
              <a:buFont typeface="Arial"/>
              <a:buNone/>
            </a:pPr>
            <a:r>
              <a:t/>
            </a:r>
            <a:endParaRPr>
              <a:latin typeface="Calibri"/>
              <a:ea typeface="Calibri"/>
              <a:cs typeface="Calibri"/>
              <a:sym typeface="Calibri"/>
            </a:endParaRPr>
          </a:p>
          <a:p>
            <a:pPr indent="-285750" lvl="0" marL="28575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Anamnese: klachten, voorgeschiedenis, familieanamnese (heupen)</a:t>
            </a:r>
            <a:endParaRPr/>
          </a:p>
          <a:p>
            <a:pPr indent="-285750" lvl="0" marL="28575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Lichamelijk onderzoek (afhankelijk van leeftijd):</a:t>
            </a:r>
            <a:endParaRPr/>
          </a:p>
          <a:p>
            <a:pPr indent="-285750" lvl="1" marL="742950" rtl="0" algn="l">
              <a:lnSpc>
                <a:spcPct val="150000"/>
              </a:lnSpc>
              <a:spcBef>
                <a:spcPts val="380"/>
              </a:spcBef>
              <a:spcAft>
                <a:spcPts val="0"/>
              </a:spcAft>
              <a:buClr>
                <a:schemeClr val="dk1"/>
              </a:buClr>
              <a:buSzPts val="1900"/>
              <a:buFont typeface="Courier New"/>
              <a:buChar char="o"/>
            </a:pPr>
            <a:r>
              <a:rPr lang="nl-NL">
                <a:latin typeface="Calibri"/>
                <a:ea typeface="Calibri"/>
                <a:cs typeface="Calibri"/>
                <a:sym typeface="Calibri"/>
              </a:rPr>
              <a:t>Liggende houding, </a:t>
            </a:r>
            <a:r>
              <a:rPr i="1" lang="nl-NL">
                <a:latin typeface="Calibri"/>
                <a:ea typeface="Calibri"/>
                <a:cs typeface="Calibri"/>
                <a:sym typeface="Calibri"/>
              </a:rPr>
              <a:t>of</a:t>
            </a:r>
            <a:endParaRPr/>
          </a:p>
          <a:p>
            <a:pPr indent="-285750" lvl="1" marL="742950" rtl="0" algn="l">
              <a:lnSpc>
                <a:spcPct val="150000"/>
              </a:lnSpc>
              <a:spcBef>
                <a:spcPts val="380"/>
              </a:spcBef>
              <a:spcAft>
                <a:spcPts val="0"/>
              </a:spcAft>
              <a:buClr>
                <a:schemeClr val="dk1"/>
              </a:buClr>
              <a:buSzPts val="1900"/>
              <a:buFont typeface="Courier New"/>
              <a:buChar char="o"/>
            </a:pPr>
            <a:r>
              <a:rPr lang="nl-NL">
                <a:latin typeface="Calibri"/>
                <a:ea typeface="Calibri"/>
                <a:cs typeface="Calibri"/>
                <a:sym typeface="Calibri"/>
              </a:rPr>
              <a:t>Staande houding (o.a. ‘plankjesmethode’)</a:t>
            </a:r>
            <a:endParaRPr>
              <a:latin typeface="Calibri"/>
              <a:ea typeface="Calibri"/>
              <a:cs typeface="Calibri"/>
              <a:sym typeface="Calibri"/>
            </a:endParaRPr>
          </a:p>
        </p:txBody>
      </p:sp>
      <p:sp>
        <p:nvSpPr>
          <p:cNvPr id="222" name="Google Shape;222;p16"/>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223" name="Google Shape;223;p16"/>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pic>
        <p:nvPicPr>
          <p:cNvPr id="224" name="Google Shape;224;p16"/>
          <p:cNvPicPr preferRelativeResize="0"/>
          <p:nvPr/>
        </p:nvPicPr>
        <p:blipFill rotWithShape="1">
          <a:blip r:embed="rId3">
            <a:alphaModFix/>
          </a:blip>
          <a:srcRect b="26725" l="0" r="0" t="0"/>
          <a:stretch/>
        </p:blipFill>
        <p:spPr>
          <a:xfrm>
            <a:off x="5539474" y="4437112"/>
            <a:ext cx="3497022" cy="1926541"/>
          </a:xfrm>
          <a:prstGeom prst="rect">
            <a:avLst/>
          </a:prstGeom>
          <a:noFill/>
          <a:ln>
            <a:noFill/>
          </a:ln>
        </p:spPr>
      </p:pic>
      <p:sp>
        <p:nvSpPr>
          <p:cNvPr id="225" name="Google Shape;225;p16"/>
          <p:cNvSpPr txBox="1"/>
          <p:nvPr/>
        </p:nvSpPr>
        <p:spPr>
          <a:xfrm>
            <a:off x="5611482" y="6363653"/>
            <a:ext cx="31369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l-NL" sz="1200" u="none" cap="none" strike="noStrike">
                <a:solidFill>
                  <a:schemeClr val="dk1"/>
                </a:solidFill>
                <a:latin typeface="Arial"/>
                <a:ea typeface="Arial"/>
                <a:cs typeface="Arial"/>
                <a:sym typeface="Arial"/>
              </a:rPr>
              <a:t>Plankjesmethode. </a:t>
            </a:r>
            <a:endParaRPr/>
          </a:p>
          <a:p>
            <a:pPr indent="0" lvl="0" marL="0" marR="0" rtl="0" algn="l">
              <a:spcBef>
                <a:spcPts val="0"/>
              </a:spcBef>
              <a:spcAft>
                <a:spcPts val="0"/>
              </a:spcAft>
              <a:buNone/>
            </a:pPr>
            <a:r>
              <a:rPr lang="nl-NL" sz="1200">
                <a:solidFill>
                  <a:schemeClr val="dk1"/>
                </a:solidFill>
                <a:latin typeface="Arial"/>
                <a:ea typeface="Arial"/>
                <a:cs typeface="Arial"/>
                <a:sym typeface="Arial"/>
              </a:rPr>
              <a:t>Bron: Kleine kwalen bij kinderen, Eekhof et 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17"/>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Beenlengteverschil</a:t>
            </a:r>
            <a:endParaRPr/>
          </a:p>
        </p:txBody>
      </p:sp>
      <p:sp>
        <p:nvSpPr>
          <p:cNvPr id="231" name="Google Shape;231;p17"/>
          <p:cNvSpPr txBox="1"/>
          <p:nvPr>
            <p:ph idx="1" type="body"/>
          </p:nvPr>
        </p:nvSpPr>
        <p:spPr>
          <a:xfrm>
            <a:off x="1547813" y="2209800"/>
            <a:ext cx="7138987" cy="3962400"/>
          </a:xfrm>
          <a:prstGeom prst="rect">
            <a:avLst/>
          </a:prstGeom>
          <a:solidFill>
            <a:srgbClr val="FCF8F1"/>
          </a:solid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900"/>
              <a:buNone/>
            </a:pPr>
            <a:r>
              <a:rPr lang="nl-NL">
                <a:latin typeface="Calibri"/>
                <a:ea typeface="Calibri"/>
                <a:cs typeface="Calibri"/>
                <a:sym typeface="Calibri"/>
              </a:rPr>
              <a:t>Beleid:</a:t>
            </a:r>
            <a:endParaRPr/>
          </a:p>
          <a:p>
            <a:pPr indent="-285750" lvl="0" marL="28575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&lt; 10 jaar:</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beenlengteverschil &lt;1 cm: controle na 6-12 maanden (hoe jonger het kind, hoe korter de controletermijn)</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beenlengteverschil ≥ 1 cm: verwijzing (kinder)orthopeed</a:t>
            </a:r>
            <a:endParaRPr/>
          </a:p>
          <a:p>
            <a:pPr indent="-285750" lvl="0" marL="28575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&gt; 10 jaar:</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beenlengteverschil &lt;2 cm: evt. controle na 6-12 maanden</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beenlengteverschil ≥ 2 cm: verwijzing (kinder)orthopeed</a:t>
            </a:r>
            <a:endParaRPr/>
          </a:p>
        </p:txBody>
      </p:sp>
      <p:sp>
        <p:nvSpPr>
          <p:cNvPr id="232" name="Google Shape;232;p17"/>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33" name="Google Shape;233;p17"/>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18"/>
          <p:cNvSpPr txBox="1"/>
          <p:nvPr>
            <p:ph type="title"/>
          </p:nvPr>
        </p:nvSpPr>
        <p:spPr>
          <a:xfrm>
            <a:off x="1331641" y="1800225"/>
            <a:ext cx="7355159"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Beenlengteverschil</a:t>
            </a:r>
            <a:endParaRPr/>
          </a:p>
        </p:txBody>
      </p:sp>
      <p:sp>
        <p:nvSpPr>
          <p:cNvPr id="239" name="Google Shape;239;p18"/>
          <p:cNvSpPr txBox="1"/>
          <p:nvPr>
            <p:ph idx="1" type="body"/>
          </p:nvPr>
        </p:nvSpPr>
        <p:spPr>
          <a:xfrm>
            <a:off x="1331641" y="2209800"/>
            <a:ext cx="7355160" cy="3962400"/>
          </a:xfrm>
          <a:prstGeom prst="rect">
            <a:avLst/>
          </a:prstGeom>
          <a:solidFill>
            <a:srgbClr val="FCF8F1"/>
          </a:solid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900"/>
              <a:buNone/>
            </a:pPr>
            <a:r>
              <a:rPr lang="nl-NL">
                <a:latin typeface="Calibri"/>
                <a:ea typeface="Calibri"/>
                <a:cs typeface="Calibri"/>
                <a:sym typeface="Calibri"/>
              </a:rPr>
              <a:t>Veranderingen ten opzicht van huidige werkwijze:</a:t>
            </a:r>
            <a:endParaRPr/>
          </a:p>
          <a:p>
            <a:pPr indent="-342900" lvl="0" marL="342900" rtl="0" algn="l">
              <a:lnSpc>
                <a:spcPct val="157894"/>
              </a:lnSpc>
              <a:spcBef>
                <a:spcPts val="380"/>
              </a:spcBef>
              <a:spcAft>
                <a:spcPts val="0"/>
              </a:spcAft>
              <a:buClr>
                <a:schemeClr val="dk1"/>
              </a:buClr>
              <a:buSzPts val="1900"/>
              <a:buFont typeface="Arial"/>
              <a:buChar char="•"/>
            </a:pPr>
            <a:r>
              <a:rPr lang="nl-NL">
                <a:latin typeface="Calibri"/>
                <a:ea typeface="Calibri"/>
                <a:cs typeface="Calibri"/>
                <a:sym typeface="Calibri"/>
              </a:rPr>
              <a:t>vanaf 2 jaar beenlengte onderzoeken bij vragen, zorgen, klachten of opvallende observaties van ouders/kind en/of jeugdverpleegkundige en/of jeugdarts (= richtlijn Heupdysplasie)</a:t>
            </a:r>
            <a:endParaRPr/>
          </a:p>
          <a:p>
            <a:pPr indent="-342900" lvl="0" marL="342900" rtl="0" algn="l">
              <a:lnSpc>
                <a:spcPct val="157894"/>
              </a:lnSpc>
              <a:spcBef>
                <a:spcPts val="380"/>
              </a:spcBef>
              <a:spcAft>
                <a:spcPts val="0"/>
              </a:spcAft>
              <a:buClr>
                <a:schemeClr val="dk1"/>
              </a:buClr>
              <a:buSzPts val="1900"/>
              <a:buFont typeface="Arial"/>
              <a:buChar char="•"/>
            </a:pPr>
            <a:r>
              <a:rPr lang="nl-NL">
                <a:latin typeface="Calibri"/>
                <a:ea typeface="Calibri"/>
                <a:cs typeface="Calibri"/>
                <a:sym typeface="Calibri"/>
              </a:rPr>
              <a:t>Gebruik ‘plankjesmethode’ voor bepalen beenlengteverschil.</a:t>
            </a:r>
            <a:endParaRPr/>
          </a:p>
          <a:p>
            <a:pPr indent="-342900" lvl="0" marL="342900" rtl="0" algn="l">
              <a:lnSpc>
                <a:spcPct val="157894"/>
              </a:lnSpc>
              <a:spcBef>
                <a:spcPts val="380"/>
              </a:spcBef>
              <a:spcAft>
                <a:spcPts val="0"/>
              </a:spcAft>
              <a:buClr>
                <a:schemeClr val="dk1"/>
              </a:buClr>
              <a:buSzPts val="1900"/>
              <a:buFont typeface="Arial"/>
              <a:buChar char="•"/>
            </a:pPr>
            <a:r>
              <a:rPr lang="nl-NL">
                <a:latin typeface="Calibri"/>
                <a:ea typeface="Calibri"/>
                <a:cs typeface="Calibri"/>
                <a:sym typeface="Calibri"/>
              </a:rPr>
              <a:t>Uniforme controle- en verwijscriteria</a:t>
            </a:r>
            <a:endParaRPr/>
          </a:p>
          <a:p>
            <a:pPr indent="0" lvl="0" marL="0" rtl="0" algn="l">
              <a:lnSpc>
                <a:spcPct val="150000"/>
              </a:lnSpc>
              <a:spcBef>
                <a:spcPts val="380"/>
              </a:spcBef>
              <a:spcAft>
                <a:spcPts val="0"/>
              </a:spcAft>
              <a:buClr>
                <a:schemeClr val="dk1"/>
              </a:buClr>
              <a:buSzPts val="1900"/>
              <a:buNone/>
            </a:pPr>
            <a:r>
              <a:t/>
            </a:r>
            <a:endParaRPr>
              <a:latin typeface="Calibri"/>
              <a:ea typeface="Calibri"/>
              <a:cs typeface="Calibri"/>
              <a:sym typeface="Calibri"/>
            </a:endParaRPr>
          </a:p>
        </p:txBody>
      </p:sp>
      <p:sp>
        <p:nvSpPr>
          <p:cNvPr id="240" name="Google Shape;240;p18"/>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41" name="Google Shape;241;p18"/>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pic>
        <p:nvPicPr>
          <p:cNvPr id="242" name="Google Shape;242;p18"/>
          <p:cNvPicPr preferRelativeResize="0"/>
          <p:nvPr/>
        </p:nvPicPr>
        <p:blipFill rotWithShape="1">
          <a:blip r:embed="rId3">
            <a:alphaModFix/>
          </a:blip>
          <a:srcRect b="26725" l="0" r="0" t="0"/>
          <a:stretch/>
        </p:blipFill>
        <p:spPr>
          <a:xfrm>
            <a:off x="5508104" y="4310771"/>
            <a:ext cx="3497022" cy="1926541"/>
          </a:xfrm>
          <a:prstGeom prst="rect">
            <a:avLst/>
          </a:prstGeom>
          <a:noFill/>
          <a:ln>
            <a:noFill/>
          </a:ln>
        </p:spPr>
      </p:pic>
      <p:sp>
        <p:nvSpPr>
          <p:cNvPr id="243" name="Google Shape;243;p18"/>
          <p:cNvSpPr txBox="1"/>
          <p:nvPr/>
        </p:nvSpPr>
        <p:spPr>
          <a:xfrm>
            <a:off x="5580112" y="6237312"/>
            <a:ext cx="31369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200">
                <a:solidFill>
                  <a:schemeClr val="dk1"/>
                </a:solidFill>
                <a:latin typeface="Arial"/>
                <a:ea typeface="Arial"/>
                <a:cs typeface="Arial"/>
                <a:sym typeface="Arial"/>
              </a:rPr>
              <a:t>Plankjesmethode. </a:t>
            </a:r>
            <a:endParaRPr/>
          </a:p>
          <a:p>
            <a:pPr indent="0" lvl="0" marL="0" marR="0" rtl="0" algn="l">
              <a:spcBef>
                <a:spcPts val="0"/>
              </a:spcBef>
              <a:spcAft>
                <a:spcPts val="0"/>
              </a:spcAft>
              <a:buNone/>
            </a:pPr>
            <a:r>
              <a:rPr lang="nl-NL" sz="1200">
                <a:solidFill>
                  <a:schemeClr val="dk1"/>
                </a:solidFill>
                <a:latin typeface="Arial"/>
                <a:ea typeface="Arial"/>
                <a:cs typeface="Arial"/>
                <a:sym typeface="Arial"/>
              </a:rPr>
              <a:t>Bron: Kleine kwalen bij kinderen, Eekhof et 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19"/>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Platvoeten</a:t>
            </a:r>
            <a:endParaRPr/>
          </a:p>
        </p:txBody>
      </p:sp>
      <p:sp>
        <p:nvSpPr>
          <p:cNvPr id="249" name="Google Shape;249;p19"/>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36842"/>
              </a:lnSpc>
              <a:spcBef>
                <a:spcPts val="0"/>
              </a:spcBef>
              <a:spcAft>
                <a:spcPts val="0"/>
              </a:spcAft>
              <a:buClr>
                <a:schemeClr val="dk1"/>
              </a:buClr>
              <a:buSzPts val="1900"/>
              <a:buFont typeface="Arial"/>
              <a:buChar char="•"/>
            </a:pPr>
            <a:r>
              <a:rPr lang="nl-NL">
                <a:latin typeface="Calibri"/>
                <a:ea typeface="Calibri"/>
                <a:cs typeface="Calibri"/>
                <a:sym typeface="Calibri"/>
              </a:rPr>
              <a:t>Mediale voetboog ontwikkelt zich in eerste 7-10 jaar</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Geen officiële criteria voor diagnose</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Twee vormen:</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Soepele platvoet</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Rigide platvoet (vaak onderliggende oorzaak)</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Komt vaker voor bij kinderen met overgewicht</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Soms aanleiding tot klachten</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In literatuur discussie of behandeling nodig is</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Geen bewezen effectieve behandeling</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250" name="Google Shape;250;p19"/>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51" name="Google Shape;251;p19"/>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01" name="Google Shape;101;p2"/>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
        <p:nvSpPr>
          <p:cNvPr id="102" name="Google Shape;102;p2"/>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Inhoud van de presentatie</a:t>
            </a:r>
            <a:endParaRPr/>
          </a:p>
        </p:txBody>
      </p:sp>
      <p:sp>
        <p:nvSpPr>
          <p:cNvPr id="103" name="Google Shape;103;p2"/>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t/>
            </a:r>
            <a:endParaRPr>
              <a:latin typeface="Calibri"/>
              <a:ea typeface="Calibri"/>
              <a:cs typeface="Calibri"/>
              <a:sym typeface="Calibri"/>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Achtergrond, doel en afbakening</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Een aantal onderwerpen uit de richtlijn:</a:t>
            </a:r>
            <a:endParaRPr/>
          </a:p>
          <a:p>
            <a:pPr indent="-285750" lvl="1"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Tenenloop</a:t>
            </a:r>
            <a:endParaRPr/>
          </a:p>
          <a:p>
            <a:pPr indent="-285750" lvl="1"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O- en X-benen</a:t>
            </a:r>
            <a:endParaRPr/>
          </a:p>
          <a:p>
            <a:pPr indent="-285750" lvl="1"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Beenlengteverschil</a:t>
            </a:r>
            <a:endParaRPr/>
          </a:p>
          <a:p>
            <a:pPr indent="-285750" lvl="1"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Platvoeten</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Casuïstiek</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Registratie</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Randvoorwaarden</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0"/>
          <p:cNvSpPr txBox="1"/>
          <p:nvPr>
            <p:ph type="title"/>
          </p:nvPr>
        </p:nvSpPr>
        <p:spPr>
          <a:xfrm>
            <a:off x="611560" y="980728"/>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Platvoeten</a:t>
            </a:r>
            <a:endParaRPr/>
          </a:p>
        </p:txBody>
      </p:sp>
      <p:sp>
        <p:nvSpPr>
          <p:cNvPr id="257" name="Google Shape;257;p20"/>
          <p:cNvSpPr txBox="1"/>
          <p:nvPr>
            <p:ph idx="1" type="body"/>
          </p:nvPr>
        </p:nvSpPr>
        <p:spPr>
          <a:xfrm>
            <a:off x="611560" y="1390303"/>
            <a:ext cx="7138987"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36842"/>
              </a:lnSpc>
              <a:spcBef>
                <a:spcPts val="0"/>
              </a:spcBef>
              <a:spcAft>
                <a:spcPts val="0"/>
              </a:spcAft>
              <a:buClr>
                <a:schemeClr val="dk1"/>
              </a:buClr>
              <a:buSzPts val="1900"/>
              <a:buFont typeface="Arial"/>
              <a:buChar char="•"/>
            </a:pPr>
            <a:r>
              <a:rPr lang="nl-NL">
                <a:latin typeface="Calibri"/>
                <a:ea typeface="Calibri"/>
                <a:cs typeface="Calibri"/>
                <a:sym typeface="Calibri"/>
              </a:rPr>
              <a:t>Anamnese: klachten? Aard, timing, locatie van de pijn, beperking?</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Lichamelijk onderzoek:</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Soepel of rigide? (op tenen staan, </a:t>
            </a:r>
            <a:endParaRPr/>
          </a:p>
          <a:p>
            <a:pPr indent="0" lvl="2" marL="400050" rtl="0" algn="l">
              <a:lnSpc>
                <a:spcPct val="136842"/>
              </a:lnSpc>
              <a:spcBef>
                <a:spcPts val="380"/>
              </a:spcBef>
              <a:spcAft>
                <a:spcPts val="0"/>
              </a:spcAft>
              <a:buClr>
                <a:schemeClr val="dk1"/>
              </a:buClr>
              <a:buSzPts val="1900"/>
              <a:buNone/>
            </a:pPr>
            <a:r>
              <a:rPr lang="nl-NL">
                <a:latin typeface="Calibri"/>
                <a:ea typeface="Calibri"/>
                <a:cs typeface="Calibri"/>
                <a:sym typeface="Calibri"/>
              </a:rPr>
              <a:t>	Hubscher test, ontspannen voet)</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Achillespees op lengte? </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258" name="Google Shape;258;p20"/>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59" name="Google Shape;259;p20"/>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pic>
        <p:nvPicPr>
          <p:cNvPr descr="C:\Users\lantingci\AppData\Local\Microsoft\Windows\INetCache\Content.Word\Hubscher-v2- test.jpg" id="260" name="Google Shape;260;p20"/>
          <p:cNvPicPr preferRelativeResize="0"/>
          <p:nvPr/>
        </p:nvPicPr>
        <p:blipFill rotWithShape="1">
          <a:blip r:embed="rId3">
            <a:alphaModFix/>
          </a:blip>
          <a:srcRect b="0" l="0" r="0" t="0"/>
          <a:stretch/>
        </p:blipFill>
        <p:spPr>
          <a:xfrm>
            <a:off x="4788024" y="2348880"/>
            <a:ext cx="4363178" cy="3962400"/>
          </a:xfrm>
          <a:prstGeom prst="rect">
            <a:avLst/>
          </a:prstGeom>
          <a:noFill/>
          <a:ln>
            <a:noFill/>
          </a:ln>
        </p:spPr>
      </p:pic>
      <p:sp>
        <p:nvSpPr>
          <p:cNvPr id="261" name="Google Shape;261;p20"/>
          <p:cNvSpPr txBox="1"/>
          <p:nvPr/>
        </p:nvSpPr>
        <p:spPr>
          <a:xfrm>
            <a:off x="4860032" y="6237312"/>
            <a:ext cx="338437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Calibri"/>
                <a:ea typeface="Calibri"/>
                <a:cs typeface="Calibri"/>
                <a:sym typeface="Calibri"/>
              </a:rPr>
              <a:t>Hubscher test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601365" y="1556792"/>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Stroomschema </a:t>
            </a:r>
            <a:br>
              <a:rPr b="1" lang="nl-NL">
                <a:latin typeface="Calibri"/>
                <a:ea typeface="Calibri"/>
                <a:cs typeface="Calibri"/>
                <a:sym typeface="Calibri"/>
              </a:rPr>
            </a:br>
            <a:r>
              <a:rPr b="1" lang="nl-NL">
                <a:latin typeface="Calibri"/>
                <a:ea typeface="Calibri"/>
                <a:cs typeface="Calibri"/>
                <a:sym typeface="Calibri"/>
              </a:rPr>
              <a:t>platvoeten</a:t>
            </a:r>
            <a:endParaRPr/>
          </a:p>
        </p:txBody>
      </p:sp>
      <p:sp>
        <p:nvSpPr>
          <p:cNvPr id="267" name="Google Shape;267;p21"/>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68" name="Google Shape;268;p21"/>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pic>
        <p:nvPicPr>
          <p:cNvPr id="269" name="Google Shape;269;p21"/>
          <p:cNvPicPr preferRelativeResize="0"/>
          <p:nvPr/>
        </p:nvPicPr>
        <p:blipFill rotWithShape="1">
          <a:blip r:embed="rId3">
            <a:alphaModFix/>
          </a:blip>
          <a:srcRect b="39192" l="13583" r="44563" t="5221"/>
          <a:stretch/>
        </p:blipFill>
        <p:spPr>
          <a:xfrm>
            <a:off x="3059832" y="86444"/>
            <a:ext cx="3816424" cy="66953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2"/>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Casuïstiek</a:t>
            </a:r>
            <a:endParaRPr/>
          </a:p>
        </p:txBody>
      </p:sp>
      <p:sp>
        <p:nvSpPr>
          <p:cNvPr id="275" name="Google Shape;275;p22"/>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rPr lang="nl-NL">
                <a:latin typeface="Calibri"/>
                <a:ea typeface="Calibri"/>
                <a:cs typeface="Calibri"/>
                <a:sym typeface="Calibri"/>
              </a:rPr>
              <a:t> </a:t>
            </a:r>
            <a:endParaRPr/>
          </a:p>
          <a:p>
            <a:pPr indent="0" lvl="0" marL="0" rtl="0" algn="l">
              <a:lnSpc>
                <a:spcPct val="118181"/>
              </a:lnSpc>
              <a:spcBef>
                <a:spcPts val="440"/>
              </a:spcBef>
              <a:spcAft>
                <a:spcPts val="0"/>
              </a:spcAft>
              <a:buClr>
                <a:schemeClr val="dk1"/>
              </a:buClr>
              <a:buSzPts val="2200"/>
              <a:buFont typeface="Merriweather Sans"/>
              <a:buNone/>
            </a:pPr>
            <a:r>
              <a:t/>
            </a:r>
            <a:endParaRPr sz="2200">
              <a:latin typeface="Calibri"/>
              <a:ea typeface="Calibri"/>
              <a:cs typeface="Calibri"/>
              <a:sym typeface="Calibri"/>
            </a:endParaRPr>
          </a:p>
          <a:p>
            <a:pPr indent="0" lvl="0" marL="0" rtl="0" algn="l">
              <a:lnSpc>
                <a:spcPct val="118181"/>
              </a:lnSpc>
              <a:spcBef>
                <a:spcPts val="440"/>
              </a:spcBef>
              <a:spcAft>
                <a:spcPts val="0"/>
              </a:spcAft>
              <a:buClr>
                <a:schemeClr val="dk1"/>
              </a:buClr>
              <a:buSzPts val="2200"/>
              <a:buFont typeface="Merriweather Sans"/>
              <a:buNone/>
            </a:pPr>
            <a:r>
              <a:rPr lang="nl-NL" sz="2200">
                <a:highlight>
                  <a:srgbClr val="FFFF00"/>
                </a:highlight>
                <a:latin typeface="Calibri"/>
                <a:ea typeface="Calibri"/>
                <a:cs typeface="Calibri"/>
                <a:sym typeface="Calibri"/>
              </a:rPr>
              <a:t>De volgende slides kunnen desgewenst worden weggelaten.</a:t>
            </a:r>
            <a:endParaRPr i="1" sz="2200">
              <a:highlight>
                <a:srgbClr val="FFFF00"/>
              </a:highlight>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276" name="Google Shape;276;p22"/>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77" name="Google Shape;277;p22"/>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3"/>
          <p:cNvSpPr txBox="1"/>
          <p:nvPr>
            <p:ph type="title"/>
          </p:nvPr>
        </p:nvSpPr>
        <p:spPr>
          <a:xfrm>
            <a:off x="1259632" y="1340768"/>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Casus Nienke</a:t>
            </a:r>
            <a:endParaRPr/>
          </a:p>
        </p:txBody>
      </p:sp>
      <p:sp>
        <p:nvSpPr>
          <p:cNvPr id="283" name="Google Shape;283;p23"/>
          <p:cNvSpPr txBox="1"/>
          <p:nvPr>
            <p:ph idx="1" type="body"/>
          </p:nvPr>
        </p:nvSpPr>
        <p:spPr>
          <a:xfrm>
            <a:off x="1259632" y="1750343"/>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None/>
            </a:pPr>
            <a:r>
              <a:rPr lang="nl-NL">
                <a:latin typeface="Calibri"/>
                <a:ea typeface="Calibri"/>
                <a:cs typeface="Calibri"/>
                <a:sym typeface="Calibri"/>
              </a:rPr>
              <a:t>Nienke is 18 maanden oud. Zij komt voor een regulier bezoek bij de jeugdverpleegkundige.</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Tijdens het Van Wiechen onderzoek blijkt dat zij het grootste deel van de tijd op de tenen loopt.</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Wat wil de jeugdverpleegkundige weten?</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a:p>
            <a:pPr indent="-342900" lvl="0" marL="342900" rtl="0" algn="l">
              <a:lnSpc>
                <a:spcPct val="136842"/>
              </a:lnSpc>
              <a:spcBef>
                <a:spcPts val="380"/>
              </a:spcBef>
              <a:spcAft>
                <a:spcPts val="0"/>
              </a:spcAft>
              <a:buClr>
                <a:schemeClr val="dk1"/>
              </a:buClr>
              <a:buSzPts val="1900"/>
              <a:buFont typeface="Arial"/>
              <a:buChar char="•"/>
            </a:pPr>
            <a:r>
              <a:rPr i="1" lang="nl-NL">
                <a:latin typeface="Calibri"/>
                <a:ea typeface="Calibri"/>
                <a:cs typeface="Calibri"/>
                <a:sym typeface="Calibri"/>
              </a:rPr>
              <a:t>Waren er bijzonderheden tijdens zwangerschap of bevalling?</a:t>
            </a:r>
            <a:endParaRPr/>
          </a:p>
          <a:p>
            <a:pPr indent="-342900" lvl="0" marL="342900" rtl="0" algn="l">
              <a:lnSpc>
                <a:spcPct val="136842"/>
              </a:lnSpc>
              <a:spcBef>
                <a:spcPts val="380"/>
              </a:spcBef>
              <a:spcAft>
                <a:spcPts val="0"/>
              </a:spcAft>
              <a:buClr>
                <a:schemeClr val="dk1"/>
              </a:buClr>
              <a:buSzPts val="1900"/>
              <a:buFont typeface="Arial"/>
              <a:buChar char="•"/>
            </a:pPr>
            <a:r>
              <a:rPr i="1" lang="nl-NL">
                <a:latin typeface="Calibri"/>
                <a:ea typeface="Calibri"/>
                <a:cs typeface="Calibri"/>
                <a:sym typeface="Calibri"/>
              </a:rPr>
              <a:t>Komt tenenloop in de familie voor?</a:t>
            </a:r>
            <a:endParaRPr/>
          </a:p>
          <a:p>
            <a:pPr indent="-342900" lvl="0" marL="342900" rtl="0" algn="l">
              <a:lnSpc>
                <a:spcPct val="136842"/>
              </a:lnSpc>
              <a:spcBef>
                <a:spcPts val="380"/>
              </a:spcBef>
              <a:spcAft>
                <a:spcPts val="0"/>
              </a:spcAft>
              <a:buClr>
                <a:schemeClr val="dk1"/>
              </a:buClr>
              <a:buSzPts val="1900"/>
              <a:buFont typeface="Arial"/>
              <a:buChar char="•"/>
            </a:pPr>
            <a:r>
              <a:rPr i="1" lang="nl-NL">
                <a:latin typeface="Calibri"/>
                <a:ea typeface="Calibri"/>
                <a:cs typeface="Calibri"/>
                <a:sym typeface="Calibri"/>
              </a:rPr>
              <a:t>Is Nienke verder gezond tot nu toe?</a:t>
            </a:r>
            <a:endParaRPr/>
          </a:p>
          <a:p>
            <a:pPr indent="-342900" lvl="0" marL="342900" rtl="0" algn="l">
              <a:lnSpc>
                <a:spcPct val="136842"/>
              </a:lnSpc>
              <a:spcBef>
                <a:spcPts val="380"/>
              </a:spcBef>
              <a:spcAft>
                <a:spcPts val="0"/>
              </a:spcAft>
              <a:buClr>
                <a:schemeClr val="dk1"/>
              </a:buClr>
              <a:buSzPts val="1900"/>
              <a:buFont typeface="Arial"/>
              <a:buChar char="•"/>
            </a:pPr>
            <a:r>
              <a:rPr i="1" lang="nl-NL">
                <a:latin typeface="Calibri"/>
                <a:ea typeface="Calibri"/>
                <a:cs typeface="Calibri"/>
                <a:sym typeface="Calibri"/>
              </a:rPr>
              <a:t>Sinds wanneer loopt Nienke los?</a:t>
            </a:r>
            <a:endParaRPr/>
          </a:p>
          <a:p>
            <a:pPr indent="-342900" lvl="0" marL="342900" rtl="0" algn="l">
              <a:lnSpc>
                <a:spcPct val="136842"/>
              </a:lnSpc>
              <a:spcBef>
                <a:spcPts val="380"/>
              </a:spcBef>
              <a:spcAft>
                <a:spcPts val="0"/>
              </a:spcAft>
              <a:buClr>
                <a:schemeClr val="dk1"/>
              </a:buClr>
              <a:buSzPts val="1900"/>
              <a:buFont typeface="Arial"/>
              <a:buChar char="•"/>
            </a:pPr>
            <a:r>
              <a:rPr i="1" lang="nl-NL">
                <a:latin typeface="Calibri"/>
                <a:ea typeface="Calibri"/>
                <a:cs typeface="Calibri"/>
                <a:sym typeface="Calibri"/>
              </a:rPr>
              <a:t>Hoe is haar ontwikkeling op het Van Wiechen onderzoek?</a:t>
            </a:r>
            <a:endParaRPr/>
          </a:p>
          <a:p>
            <a:pPr indent="-342900" lvl="0" marL="342900" rtl="0" algn="l">
              <a:lnSpc>
                <a:spcPct val="136842"/>
              </a:lnSpc>
              <a:spcBef>
                <a:spcPts val="380"/>
              </a:spcBef>
              <a:spcAft>
                <a:spcPts val="0"/>
              </a:spcAft>
              <a:buClr>
                <a:schemeClr val="dk1"/>
              </a:buClr>
              <a:buSzPts val="1900"/>
              <a:buFont typeface="Arial"/>
              <a:buChar char="•"/>
            </a:pPr>
            <a:r>
              <a:rPr i="1" lang="nl-NL">
                <a:latin typeface="Calibri"/>
                <a:ea typeface="Calibri"/>
                <a:cs typeface="Calibri"/>
                <a:sym typeface="Calibri"/>
              </a:rPr>
              <a:t>Hebben ouders vragen of zorgen?</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i="1">
              <a:latin typeface="Calibri"/>
              <a:ea typeface="Calibri"/>
              <a:cs typeface="Calibri"/>
              <a:sym typeface="Calibri"/>
            </a:endParaRPr>
          </a:p>
        </p:txBody>
      </p:sp>
      <p:sp>
        <p:nvSpPr>
          <p:cNvPr id="284" name="Google Shape;284;p23"/>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85" name="Google Shape;285;p23"/>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4"/>
          <p:cNvSpPr txBox="1"/>
          <p:nvPr>
            <p:ph type="title"/>
          </p:nvPr>
        </p:nvSpPr>
        <p:spPr>
          <a:xfrm>
            <a:off x="1115616"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Casus Nienke</a:t>
            </a:r>
            <a:endParaRPr/>
          </a:p>
        </p:txBody>
      </p:sp>
      <p:sp>
        <p:nvSpPr>
          <p:cNvPr id="291" name="Google Shape;291;p24"/>
          <p:cNvSpPr txBox="1"/>
          <p:nvPr>
            <p:ph idx="1" type="body"/>
          </p:nvPr>
        </p:nvSpPr>
        <p:spPr>
          <a:xfrm>
            <a:off x="1115616" y="1894359"/>
            <a:ext cx="7776864" cy="3962400"/>
          </a:xfrm>
          <a:prstGeom prst="rect">
            <a:avLst/>
          </a:prstGeom>
          <a:noFill/>
          <a:ln>
            <a:noFill/>
          </a:ln>
        </p:spPr>
        <p:txBody>
          <a:bodyPr anchorCtr="0" anchor="t" bIns="45700" lIns="91425" spcFirstLastPara="1" rIns="91425" wrap="square" tIns="45700">
            <a:noAutofit/>
          </a:bodyPr>
          <a:lstStyle/>
          <a:p>
            <a:pPr indent="0" lvl="0" marL="0" rtl="0" algn="l">
              <a:lnSpc>
                <a:spcPct val="126315"/>
              </a:lnSpc>
              <a:spcBef>
                <a:spcPts val="0"/>
              </a:spcBef>
              <a:spcAft>
                <a:spcPts val="0"/>
              </a:spcAft>
              <a:buClr>
                <a:schemeClr val="dk1"/>
              </a:buClr>
              <a:buSzPts val="1900"/>
              <a:buNone/>
            </a:pPr>
            <a:r>
              <a:rPr lang="nl-NL">
                <a:latin typeface="Calibri"/>
                <a:ea typeface="Calibri"/>
                <a:cs typeface="Calibri"/>
                <a:sym typeface="Calibri"/>
              </a:rPr>
              <a:t>Nienke is geboren na een probleemloze zwangerschap. Tijdens de bevalling is er sprake geweest van een kortdurend zuurstoftekort. Inmiddels heeft de kinderarts de controles afgerond.</a:t>
            </a:r>
            <a:endParaRPr/>
          </a:p>
          <a:p>
            <a:pPr indent="0" lvl="0" marL="0" rtl="0" algn="l">
              <a:lnSpc>
                <a:spcPct val="126315"/>
              </a:lnSpc>
              <a:spcBef>
                <a:spcPts val="380"/>
              </a:spcBef>
              <a:spcAft>
                <a:spcPts val="0"/>
              </a:spcAft>
              <a:buClr>
                <a:schemeClr val="dk1"/>
              </a:buClr>
              <a:buSzPts val="1900"/>
              <a:buNone/>
            </a:pPr>
            <a:r>
              <a:rPr lang="nl-NL">
                <a:latin typeface="Calibri"/>
                <a:ea typeface="Calibri"/>
                <a:cs typeface="Calibri"/>
                <a:sym typeface="Calibri"/>
              </a:rPr>
              <a:t>Ouders maken zich geen zorgen, de familieanamnese is negatief.</a:t>
            </a:r>
            <a:endParaRPr/>
          </a:p>
          <a:p>
            <a:pPr indent="0" lvl="0" marL="0" rtl="0" algn="l">
              <a:lnSpc>
                <a:spcPct val="126315"/>
              </a:lnSpc>
              <a:spcBef>
                <a:spcPts val="380"/>
              </a:spcBef>
              <a:spcAft>
                <a:spcPts val="0"/>
              </a:spcAft>
              <a:buClr>
                <a:schemeClr val="dk1"/>
              </a:buClr>
              <a:buSzPts val="1900"/>
              <a:buNone/>
            </a:pPr>
            <a:r>
              <a:rPr lang="nl-NL">
                <a:latin typeface="Calibri"/>
                <a:ea typeface="Calibri"/>
                <a:cs typeface="Calibri"/>
                <a:sym typeface="Calibri"/>
              </a:rPr>
              <a:t>Nienke loopt sinds een week of 6 los. Ouders zien dat zij thuis ook meestal op haar tenen loopt. </a:t>
            </a:r>
            <a:endParaRPr/>
          </a:p>
          <a:p>
            <a:pPr indent="0" lvl="0" marL="0" rtl="0" algn="l">
              <a:lnSpc>
                <a:spcPct val="126315"/>
              </a:lnSpc>
              <a:spcBef>
                <a:spcPts val="380"/>
              </a:spcBef>
              <a:spcAft>
                <a:spcPts val="0"/>
              </a:spcAft>
              <a:buClr>
                <a:schemeClr val="dk1"/>
              </a:buClr>
              <a:buSzPts val="1900"/>
              <a:buNone/>
            </a:pPr>
            <a:r>
              <a:rPr lang="nl-NL">
                <a:latin typeface="Calibri"/>
                <a:ea typeface="Calibri"/>
                <a:cs typeface="Calibri"/>
                <a:sym typeface="Calibri"/>
              </a:rPr>
              <a:t>Het Van Wiechenonderzoek toont dat Nienke de meeste grof motorische items iets later dan verwacht heeft behaald.</a:t>
            </a:r>
            <a:endParaRPr/>
          </a:p>
          <a:p>
            <a:pPr indent="0" lvl="0" marL="0" rtl="0" algn="l">
              <a:lnSpc>
                <a:spcPct val="126315"/>
              </a:lnSpc>
              <a:spcBef>
                <a:spcPts val="380"/>
              </a:spcBef>
              <a:spcAft>
                <a:spcPts val="0"/>
              </a:spcAft>
              <a:buClr>
                <a:schemeClr val="dk1"/>
              </a:buClr>
              <a:buSzPts val="1900"/>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None/>
            </a:pPr>
            <a:r>
              <a:rPr lang="nl-NL"/>
              <a:t>Wat doet de jeugdverpleegkundige?</a:t>
            </a:r>
            <a:endParaRPr/>
          </a:p>
          <a:p>
            <a:pPr indent="0" lvl="0" marL="0" rtl="0" algn="l">
              <a:lnSpc>
                <a:spcPct val="142105"/>
              </a:lnSpc>
              <a:spcBef>
                <a:spcPts val="380"/>
              </a:spcBef>
              <a:spcAft>
                <a:spcPts val="0"/>
              </a:spcAft>
              <a:buClr>
                <a:schemeClr val="dk1"/>
              </a:buClr>
              <a:buSzPts val="1900"/>
              <a:buNone/>
            </a:pPr>
            <a:r>
              <a:rPr i="1" lang="nl-NL"/>
              <a:t>Zij bespreekt met ouders dat het op de tenen lopen passend is bij het feit dat Nienke nog maar sinds kort los loopt, maar dat zij graag een controle na 3 maanden bij de jeugdarts wil afspreken om het beloop te volgen.</a:t>
            </a:r>
            <a:endParaRPr/>
          </a:p>
          <a:p>
            <a:pPr indent="0" lvl="0" marL="0" rtl="0" algn="l">
              <a:lnSpc>
                <a:spcPct val="136842"/>
              </a:lnSpc>
              <a:spcBef>
                <a:spcPts val="380"/>
              </a:spcBef>
              <a:spcAft>
                <a:spcPts val="0"/>
              </a:spcAft>
              <a:buClr>
                <a:schemeClr val="dk1"/>
              </a:buClr>
              <a:buSzPts val="1900"/>
              <a:buFont typeface="Merriweather Sans"/>
              <a:buNone/>
            </a:pPr>
            <a:r>
              <a:t/>
            </a:r>
            <a:endParaRPr i="1">
              <a:latin typeface="Calibri"/>
              <a:ea typeface="Calibri"/>
              <a:cs typeface="Calibri"/>
              <a:sym typeface="Calibri"/>
            </a:endParaRPr>
          </a:p>
        </p:txBody>
      </p:sp>
      <p:sp>
        <p:nvSpPr>
          <p:cNvPr id="292" name="Google Shape;292;p24"/>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293" name="Google Shape;293;p24"/>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25"/>
          <p:cNvSpPr txBox="1"/>
          <p:nvPr>
            <p:ph type="title"/>
          </p:nvPr>
        </p:nvSpPr>
        <p:spPr>
          <a:xfrm>
            <a:off x="1115616"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Casus Nienke</a:t>
            </a:r>
            <a:endParaRPr/>
          </a:p>
        </p:txBody>
      </p:sp>
      <p:sp>
        <p:nvSpPr>
          <p:cNvPr id="299" name="Google Shape;299;p25"/>
          <p:cNvSpPr txBox="1"/>
          <p:nvPr>
            <p:ph idx="1" type="body"/>
          </p:nvPr>
        </p:nvSpPr>
        <p:spPr>
          <a:xfrm>
            <a:off x="1115616" y="1894359"/>
            <a:ext cx="7776864"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None/>
            </a:pPr>
            <a:r>
              <a:rPr lang="nl-NL">
                <a:latin typeface="Calibri"/>
                <a:ea typeface="Calibri"/>
                <a:cs typeface="Calibri"/>
                <a:sym typeface="Calibri"/>
              </a:rPr>
              <a:t>3 maanden later komt Nienke bij de jeugdarts. </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Wat vraagt de jeugdarts?</a:t>
            </a:r>
            <a:endParaRPr/>
          </a:p>
          <a:p>
            <a:pPr indent="-342900" lvl="0" marL="342900" rtl="0" algn="l">
              <a:lnSpc>
                <a:spcPct val="142105"/>
              </a:lnSpc>
              <a:spcBef>
                <a:spcPts val="380"/>
              </a:spcBef>
              <a:spcAft>
                <a:spcPts val="0"/>
              </a:spcAft>
              <a:buClr>
                <a:schemeClr val="dk1"/>
              </a:buClr>
              <a:buSzPts val="1900"/>
              <a:buFont typeface="Arial"/>
              <a:buChar char="•"/>
            </a:pPr>
            <a:r>
              <a:rPr i="1" lang="nl-NL"/>
              <a:t>Inschatting ouders hoeveel % tijd Nienke op tenen loopt</a:t>
            </a:r>
            <a:endParaRPr/>
          </a:p>
          <a:p>
            <a:pPr indent="-342900" lvl="0" marL="342900" rtl="0" algn="l">
              <a:lnSpc>
                <a:spcPct val="142105"/>
              </a:lnSpc>
              <a:spcBef>
                <a:spcPts val="380"/>
              </a:spcBef>
              <a:spcAft>
                <a:spcPts val="0"/>
              </a:spcAft>
              <a:buClr>
                <a:schemeClr val="dk1"/>
              </a:buClr>
              <a:buSzPts val="1900"/>
              <a:buFont typeface="Arial"/>
              <a:buChar char="•"/>
            </a:pPr>
            <a:r>
              <a:rPr i="1" lang="nl-NL"/>
              <a:t>Zien ouders Nienke ‘normaal’ lopen?</a:t>
            </a:r>
            <a:endParaRPr/>
          </a:p>
          <a:p>
            <a:pPr indent="-342900" lvl="0" marL="342900" rtl="0" algn="l">
              <a:lnSpc>
                <a:spcPct val="142105"/>
              </a:lnSpc>
              <a:spcBef>
                <a:spcPts val="380"/>
              </a:spcBef>
              <a:spcAft>
                <a:spcPts val="0"/>
              </a:spcAft>
              <a:buClr>
                <a:schemeClr val="dk1"/>
              </a:buClr>
              <a:buSzPts val="1900"/>
              <a:buFont typeface="Arial"/>
              <a:buChar char="•"/>
            </a:pPr>
            <a:r>
              <a:rPr i="1" lang="nl-NL"/>
              <a:t>Hebben ouders vragen of zorgen?</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Wat doet de jeugdarts?</a:t>
            </a:r>
            <a:endParaRPr/>
          </a:p>
          <a:p>
            <a:pPr indent="-342900" lvl="0" marL="342900" rtl="0" algn="l">
              <a:lnSpc>
                <a:spcPct val="142105"/>
              </a:lnSpc>
              <a:spcBef>
                <a:spcPts val="380"/>
              </a:spcBef>
              <a:spcAft>
                <a:spcPts val="0"/>
              </a:spcAft>
              <a:buClr>
                <a:schemeClr val="dk1"/>
              </a:buClr>
              <a:buSzPts val="1900"/>
              <a:buFont typeface="Arial"/>
              <a:buChar char="•"/>
            </a:pPr>
            <a:r>
              <a:rPr i="1" lang="nl-NL"/>
              <a:t>Beoordelen ontwikkeling (motoriek, communicatie, sociaal-emotioneel)</a:t>
            </a:r>
            <a:endParaRPr/>
          </a:p>
          <a:p>
            <a:pPr indent="-342900" lvl="0" marL="342900" rtl="0" algn="l">
              <a:lnSpc>
                <a:spcPct val="142105"/>
              </a:lnSpc>
              <a:spcBef>
                <a:spcPts val="380"/>
              </a:spcBef>
              <a:spcAft>
                <a:spcPts val="0"/>
              </a:spcAft>
              <a:buClr>
                <a:schemeClr val="dk1"/>
              </a:buClr>
              <a:buSzPts val="1900"/>
              <a:buFont typeface="Arial"/>
              <a:buChar char="•"/>
            </a:pPr>
            <a:r>
              <a:rPr i="1" lang="nl-NL"/>
              <a:t>Beoordelen looppatroon</a:t>
            </a:r>
            <a:endParaRPr/>
          </a:p>
          <a:p>
            <a:pPr indent="-342900" lvl="0" marL="342900" rtl="0" algn="l">
              <a:lnSpc>
                <a:spcPct val="142105"/>
              </a:lnSpc>
              <a:spcBef>
                <a:spcPts val="380"/>
              </a:spcBef>
              <a:spcAft>
                <a:spcPts val="0"/>
              </a:spcAft>
              <a:buClr>
                <a:schemeClr val="dk1"/>
              </a:buClr>
              <a:buSzPts val="1900"/>
              <a:buFont typeface="Arial"/>
              <a:buChar char="•"/>
            </a:pPr>
            <a:r>
              <a:rPr i="1" lang="nl-NL"/>
              <a:t>Beoordelen spiertonus en reflexen</a:t>
            </a:r>
            <a:endParaRPr/>
          </a:p>
          <a:p>
            <a:pPr indent="-342900" lvl="0" marL="342900" rtl="0" algn="l">
              <a:lnSpc>
                <a:spcPct val="142105"/>
              </a:lnSpc>
              <a:spcBef>
                <a:spcPts val="380"/>
              </a:spcBef>
              <a:spcAft>
                <a:spcPts val="0"/>
              </a:spcAft>
              <a:buClr>
                <a:schemeClr val="dk1"/>
              </a:buClr>
              <a:buSzPts val="1900"/>
              <a:buFont typeface="Arial"/>
              <a:buChar char="•"/>
            </a:pPr>
            <a:r>
              <a:rPr i="1" lang="nl-NL"/>
              <a:t>Beoordelen dorsaalflexie voeten</a:t>
            </a:r>
            <a:endParaRPr/>
          </a:p>
          <a:p>
            <a:pPr indent="-342900" lvl="0" marL="342900" rtl="0" algn="l">
              <a:lnSpc>
                <a:spcPct val="142105"/>
              </a:lnSpc>
              <a:spcBef>
                <a:spcPts val="380"/>
              </a:spcBef>
              <a:spcAft>
                <a:spcPts val="0"/>
              </a:spcAft>
              <a:buClr>
                <a:schemeClr val="dk1"/>
              </a:buClr>
              <a:buSzPts val="1900"/>
              <a:buFont typeface="Arial"/>
              <a:buChar char="•"/>
            </a:pPr>
            <a:r>
              <a:rPr i="1" lang="nl-NL"/>
              <a:t>Laten opstaan vanuit zittende houding op grond</a:t>
            </a:r>
            <a:endParaRPr/>
          </a:p>
        </p:txBody>
      </p:sp>
      <p:sp>
        <p:nvSpPr>
          <p:cNvPr id="300" name="Google Shape;300;p25"/>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01" name="Google Shape;301;p25"/>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6"/>
          <p:cNvSpPr txBox="1"/>
          <p:nvPr>
            <p:ph type="title"/>
          </p:nvPr>
        </p:nvSpPr>
        <p:spPr>
          <a:xfrm>
            <a:off x="1115616"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Casus Nienke</a:t>
            </a:r>
            <a:endParaRPr/>
          </a:p>
        </p:txBody>
      </p:sp>
      <p:sp>
        <p:nvSpPr>
          <p:cNvPr id="307" name="Google Shape;307;p26"/>
          <p:cNvSpPr txBox="1"/>
          <p:nvPr>
            <p:ph idx="1" type="body"/>
          </p:nvPr>
        </p:nvSpPr>
        <p:spPr>
          <a:xfrm>
            <a:off x="1115616" y="1894359"/>
            <a:ext cx="7776864"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None/>
            </a:pPr>
            <a:r>
              <a:rPr lang="nl-NL">
                <a:latin typeface="Calibri"/>
                <a:ea typeface="Calibri"/>
                <a:cs typeface="Calibri"/>
                <a:sym typeface="Calibri"/>
              </a:rPr>
              <a:t>Nienke loopt nog steeds het grootste deel van de tijd op haar tenen, zowel thuis als bij de jeugdarts. Zij kan ook op de platte voet lopen.</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De ontwikkeling van Nienke is leeftijdsadequaat, de spiertonus en reflexen zijn niet afwijkend. De dorsaalflexie van de voeten is onbeperkt.</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Wat doet de jeugdarts?</a:t>
            </a:r>
            <a:endParaRPr/>
          </a:p>
          <a:p>
            <a:pPr indent="0" lvl="0" marL="0" rtl="0" algn="l">
              <a:lnSpc>
                <a:spcPct val="136842"/>
              </a:lnSpc>
              <a:spcBef>
                <a:spcPts val="380"/>
              </a:spcBef>
              <a:spcAft>
                <a:spcPts val="0"/>
              </a:spcAft>
              <a:buClr>
                <a:schemeClr val="dk1"/>
              </a:buClr>
              <a:buSzPts val="1900"/>
              <a:buNone/>
            </a:pPr>
            <a:r>
              <a:rPr i="1" lang="nl-NL">
                <a:latin typeface="Calibri"/>
                <a:ea typeface="Calibri"/>
                <a:cs typeface="Calibri"/>
                <a:sym typeface="Calibri"/>
              </a:rPr>
              <a:t>Zij bespreekt met de ouders dat er momenteel geen reden is tot zorgen of verwijzing. In overleg met de ouders besluit zij Nienke op de leeftijd van 2 jaar terug te zien voor een regulier consult.</a:t>
            </a:r>
            <a:endParaRPr/>
          </a:p>
        </p:txBody>
      </p:sp>
      <p:sp>
        <p:nvSpPr>
          <p:cNvPr id="308" name="Google Shape;308;p26"/>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09" name="Google Shape;309;p26"/>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27"/>
          <p:cNvSpPr txBox="1"/>
          <p:nvPr>
            <p:ph type="title"/>
          </p:nvPr>
        </p:nvSpPr>
        <p:spPr>
          <a:xfrm>
            <a:off x="1115616"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Casus Nienke</a:t>
            </a:r>
            <a:endParaRPr/>
          </a:p>
        </p:txBody>
      </p:sp>
      <p:sp>
        <p:nvSpPr>
          <p:cNvPr id="315" name="Google Shape;315;p27"/>
          <p:cNvSpPr txBox="1"/>
          <p:nvPr>
            <p:ph idx="1" type="body"/>
          </p:nvPr>
        </p:nvSpPr>
        <p:spPr>
          <a:xfrm>
            <a:off x="1115616" y="1894359"/>
            <a:ext cx="7776864"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None/>
            </a:pPr>
            <a:r>
              <a:rPr lang="nl-NL">
                <a:latin typeface="Calibri"/>
                <a:ea typeface="Calibri"/>
                <a:cs typeface="Calibri"/>
                <a:sym typeface="Calibri"/>
              </a:rPr>
              <a:t>Op de leeftijd van 2 jaar blijkt Nienke nog steeds &gt; 50% van de tijd op haar tenen te lopen. De ontwikkeling van Nienke is nog steeds leeftijdsadequaat, de spiertonus en reflexen zijn niet afwijkend. De dorsaalflexie van beide voeten lijkt nu echter wat beperkt te zijn.</a:t>
            </a:r>
            <a:endParaRPr/>
          </a:p>
          <a:p>
            <a:pPr indent="0" lvl="0" marL="0" rtl="0" algn="l">
              <a:lnSpc>
                <a:spcPct val="136842"/>
              </a:lnSpc>
              <a:spcBef>
                <a:spcPts val="380"/>
              </a:spcBef>
              <a:spcAft>
                <a:spcPts val="0"/>
              </a:spcAft>
              <a:buClr>
                <a:schemeClr val="dk1"/>
              </a:buClr>
              <a:buSzPts val="1900"/>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Wat doet de jeugdarts?</a:t>
            </a:r>
            <a:endParaRPr/>
          </a:p>
          <a:p>
            <a:pPr indent="0" lvl="0" marL="0" rtl="0" algn="l">
              <a:lnSpc>
                <a:spcPct val="136842"/>
              </a:lnSpc>
              <a:spcBef>
                <a:spcPts val="380"/>
              </a:spcBef>
              <a:spcAft>
                <a:spcPts val="0"/>
              </a:spcAft>
              <a:buClr>
                <a:schemeClr val="dk1"/>
              </a:buClr>
              <a:buSzPts val="1900"/>
              <a:buNone/>
            </a:pPr>
            <a:r>
              <a:rPr i="1" lang="nl-NL">
                <a:latin typeface="Calibri"/>
                <a:ea typeface="Calibri"/>
                <a:cs typeface="Calibri"/>
                <a:sym typeface="Calibri"/>
              </a:rPr>
              <a:t>Zij bespreekt met de ouders dat de achillespees mogelijk verkort raakt als gevolg van het vele op de tenen lopen, en dat de fysiotherapeut dit kan behandelen.</a:t>
            </a:r>
            <a:endParaRPr/>
          </a:p>
          <a:p>
            <a:pPr indent="0" lvl="0" marL="0" rtl="0" algn="l">
              <a:lnSpc>
                <a:spcPct val="136842"/>
              </a:lnSpc>
              <a:spcBef>
                <a:spcPts val="380"/>
              </a:spcBef>
              <a:spcAft>
                <a:spcPts val="0"/>
              </a:spcAft>
              <a:buClr>
                <a:schemeClr val="dk1"/>
              </a:buClr>
              <a:buSzPts val="1900"/>
              <a:buNone/>
            </a:pPr>
            <a:r>
              <a:rPr i="1" lang="nl-NL">
                <a:latin typeface="Calibri"/>
                <a:ea typeface="Calibri"/>
                <a:cs typeface="Calibri"/>
                <a:sym typeface="Calibri"/>
              </a:rPr>
              <a:t>In overleg met ouders verwijst zij Nienke naar de kinderfysiotherapeut. In de verwijsbrief vraagt zij de kinderfysiotherapeut om bij onvoldoende verbetering Nienke terug te verwijzen naar de jeugdarts voor een hernieuwde beoordeling.</a:t>
            </a:r>
            <a:endParaRPr/>
          </a:p>
        </p:txBody>
      </p:sp>
      <p:sp>
        <p:nvSpPr>
          <p:cNvPr id="316" name="Google Shape;316;p27"/>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17" name="Google Shape;317;p27"/>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28"/>
          <p:cNvSpPr txBox="1"/>
          <p:nvPr>
            <p:ph type="title"/>
          </p:nvPr>
        </p:nvSpPr>
        <p:spPr>
          <a:xfrm>
            <a:off x="1115616"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Casus Nienke</a:t>
            </a:r>
            <a:endParaRPr/>
          </a:p>
        </p:txBody>
      </p:sp>
      <p:sp>
        <p:nvSpPr>
          <p:cNvPr id="323" name="Google Shape;323;p28"/>
          <p:cNvSpPr txBox="1"/>
          <p:nvPr>
            <p:ph idx="1" type="body"/>
          </p:nvPr>
        </p:nvSpPr>
        <p:spPr>
          <a:xfrm>
            <a:off x="1115616" y="1894359"/>
            <a:ext cx="7776864"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None/>
            </a:pPr>
            <a:r>
              <a:rPr lang="nl-NL"/>
              <a:t>Na 4 maanden ontvangt de jeugdarts een brief van de kinderfysiotherapeut dat de behandeling goed effect heeft gehad op de dorsaalflexie van de voet. Nienke loopt inmiddels het grootste deel van de tijd op platte voeten.</a:t>
            </a:r>
            <a:endParaRPr i="1"/>
          </a:p>
        </p:txBody>
      </p:sp>
      <p:sp>
        <p:nvSpPr>
          <p:cNvPr id="324" name="Google Shape;324;p28"/>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25" name="Google Shape;325;p28"/>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29"/>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Wat zie je bij deze jongen van 6 jaar?</a:t>
            </a:r>
            <a:endParaRPr/>
          </a:p>
        </p:txBody>
      </p:sp>
      <p:sp>
        <p:nvSpPr>
          <p:cNvPr id="331" name="Google Shape;331;p29"/>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32" name="Google Shape;332;p29"/>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pic>
        <p:nvPicPr>
          <p:cNvPr id="333" name="Google Shape;333;p29"/>
          <p:cNvPicPr preferRelativeResize="0"/>
          <p:nvPr>
            <p:ph idx="1" type="body"/>
          </p:nvPr>
        </p:nvPicPr>
        <p:blipFill rotWithShape="1">
          <a:blip r:embed="rId3">
            <a:alphaModFix/>
          </a:blip>
          <a:srcRect b="0" l="0" r="0" t="0"/>
          <a:stretch/>
        </p:blipFill>
        <p:spPr>
          <a:xfrm>
            <a:off x="2339752" y="2629154"/>
            <a:ext cx="4015804" cy="2672054"/>
          </a:xfrm>
          <a:prstGeom prst="rect">
            <a:avLst/>
          </a:prstGeom>
          <a:noFill/>
          <a:ln>
            <a:noFill/>
          </a:ln>
        </p:spPr>
      </p:pic>
      <p:sp>
        <p:nvSpPr>
          <p:cNvPr id="334" name="Google Shape;334;p29"/>
          <p:cNvSpPr/>
          <p:nvPr/>
        </p:nvSpPr>
        <p:spPr>
          <a:xfrm>
            <a:off x="2339752" y="5301209"/>
            <a:ext cx="2448272"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900">
                <a:solidFill>
                  <a:schemeClr val="dk1"/>
                </a:solidFill>
                <a:latin typeface="Calibri"/>
                <a:ea typeface="Calibri"/>
                <a:cs typeface="Calibri"/>
                <a:sym typeface="Calibri"/>
              </a:rPr>
              <a:t>Platvoeten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3"/>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Achtergrond</a:t>
            </a:r>
            <a:endParaRPr/>
          </a:p>
        </p:txBody>
      </p:sp>
      <p:sp>
        <p:nvSpPr>
          <p:cNvPr id="109" name="Google Shape;109;p3"/>
          <p:cNvSpPr txBox="1"/>
          <p:nvPr>
            <p:ph idx="1" type="body"/>
          </p:nvPr>
        </p:nvSpPr>
        <p:spPr>
          <a:xfrm>
            <a:off x="1547813" y="2209800"/>
            <a:ext cx="7138987" cy="3019425"/>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rPr lang="nl-NL" u="sng">
                <a:latin typeface="Calibri"/>
                <a:ea typeface="Calibri"/>
                <a:cs typeface="Calibri"/>
                <a:sym typeface="Calibri"/>
              </a:rPr>
              <a:t>Aanleiding: </a:t>
            </a:r>
            <a:endParaRPr/>
          </a:p>
          <a:p>
            <a:pPr indent="0" lvl="0" marL="0" rtl="0" algn="l">
              <a:lnSpc>
                <a:spcPct val="144444"/>
              </a:lnSpc>
              <a:spcBef>
                <a:spcPts val="360"/>
              </a:spcBef>
              <a:spcAft>
                <a:spcPts val="0"/>
              </a:spcAft>
              <a:buClr>
                <a:schemeClr val="dk1"/>
              </a:buClr>
              <a:buSzPts val="1800"/>
              <a:buFont typeface="Merriweather Sans"/>
              <a:buNone/>
            </a:pPr>
            <a:r>
              <a:rPr lang="nl-NL" sz="1800">
                <a:latin typeface="Calibri"/>
                <a:ea typeface="Calibri"/>
                <a:cs typeface="Calibri"/>
                <a:sym typeface="Calibri"/>
              </a:rPr>
              <a:t>B</a:t>
            </a:r>
            <a:r>
              <a:rPr lang="nl-NL" sz="1800">
                <a:latin typeface="Arial"/>
                <a:ea typeface="Arial"/>
                <a:cs typeface="Arial"/>
                <a:sym typeface="Arial"/>
              </a:rPr>
              <a:t>ehoefte JGZ-professionals aan kennis en vaardigheden:</a:t>
            </a:r>
            <a:endParaRPr/>
          </a:p>
          <a:p>
            <a:pPr indent="-285750" lvl="1" marL="742950" rtl="0" algn="l">
              <a:lnSpc>
                <a:spcPct val="144444"/>
              </a:lnSpc>
              <a:spcBef>
                <a:spcPts val="360"/>
              </a:spcBef>
              <a:spcAft>
                <a:spcPts val="0"/>
              </a:spcAft>
              <a:buClr>
                <a:schemeClr val="dk1"/>
              </a:buClr>
              <a:buSzPts val="1800"/>
              <a:buFont typeface="Arial"/>
              <a:buChar char="•"/>
            </a:pPr>
            <a:r>
              <a:rPr lang="nl-NL" sz="1800">
                <a:latin typeface="Arial"/>
                <a:ea typeface="Arial"/>
                <a:cs typeface="Arial"/>
                <a:sym typeface="Arial"/>
              </a:rPr>
              <a:t>Alarmsignalen en normale variatie</a:t>
            </a:r>
            <a:endParaRPr/>
          </a:p>
          <a:p>
            <a:pPr indent="-285750" lvl="1" marL="742950" rtl="0" algn="l">
              <a:lnSpc>
                <a:spcPct val="144444"/>
              </a:lnSpc>
              <a:spcBef>
                <a:spcPts val="360"/>
              </a:spcBef>
              <a:spcAft>
                <a:spcPts val="0"/>
              </a:spcAft>
              <a:buClr>
                <a:schemeClr val="dk1"/>
              </a:buClr>
              <a:buSzPts val="1800"/>
              <a:buFont typeface="Arial"/>
              <a:buChar char="•"/>
            </a:pPr>
            <a:r>
              <a:rPr lang="nl-NL" sz="1800">
                <a:latin typeface="Arial"/>
                <a:ea typeface="Arial"/>
                <a:cs typeface="Arial"/>
                <a:sym typeface="Arial"/>
              </a:rPr>
              <a:t>Adviezen</a:t>
            </a:r>
            <a:endParaRPr/>
          </a:p>
          <a:p>
            <a:pPr indent="-285750" lvl="1" marL="742950" rtl="0" algn="l">
              <a:lnSpc>
                <a:spcPct val="144444"/>
              </a:lnSpc>
              <a:spcBef>
                <a:spcPts val="360"/>
              </a:spcBef>
              <a:spcAft>
                <a:spcPts val="0"/>
              </a:spcAft>
              <a:buClr>
                <a:schemeClr val="dk1"/>
              </a:buClr>
              <a:buSzPts val="1800"/>
              <a:buFont typeface="Arial"/>
              <a:buChar char="•"/>
            </a:pPr>
            <a:r>
              <a:rPr lang="nl-NL" sz="1800">
                <a:latin typeface="Arial"/>
                <a:ea typeface="Arial"/>
                <a:cs typeface="Arial"/>
                <a:sym typeface="Arial"/>
              </a:rPr>
              <a:t>Specifiek lichamelijk onderzoek</a:t>
            </a:r>
            <a:endParaRPr/>
          </a:p>
          <a:p>
            <a:pPr indent="-285750" lvl="1" marL="742950" rtl="0" algn="l">
              <a:lnSpc>
                <a:spcPct val="144444"/>
              </a:lnSpc>
              <a:spcBef>
                <a:spcPts val="360"/>
              </a:spcBef>
              <a:spcAft>
                <a:spcPts val="0"/>
              </a:spcAft>
              <a:buClr>
                <a:schemeClr val="dk1"/>
              </a:buClr>
              <a:buSzPts val="1800"/>
              <a:buFont typeface="Arial"/>
              <a:buChar char="•"/>
            </a:pPr>
            <a:r>
              <a:rPr lang="nl-NL" sz="1800">
                <a:latin typeface="Arial"/>
                <a:ea typeface="Arial"/>
                <a:cs typeface="Arial"/>
                <a:sym typeface="Arial"/>
              </a:rPr>
              <a:t>Eenduidig verwijsbeleid</a:t>
            </a:r>
            <a:endParaRPr/>
          </a:p>
        </p:txBody>
      </p:sp>
      <p:sp>
        <p:nvSpPr>
          <p:cNvPr id="110" name="Google Shape;110;p3"/>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11" name="Google Shape;111;p3"/>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0"/>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Wat doe je?</a:t>
            </a:r>
            <a:endParaRPr/>
          </a:p>
        </p:txBody>
      </p:sp>
      <p:sp>
        <p:nvSpPr>
          <p:cNvPr id="340" name="Google Shape;340;p30"/>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41" name="Google Shape;341;p30"/>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pic>
        <p:nvPicPr>
          <p:cNvPr id="342" name="Google Shape;342;p30"/>
          <p:cNvPicPr preferRelativeResize="0"/>
          <p:nvPr>
            <p:ph idx="1" type="body"/>
          </p:nvPr>
        </p:nvPicPr>
        <p:blipFill rotWithShape="1">
          <a:blip r:embed="rId3">
            <a:alphaModFix/>
          </a:blip>
          <a:srcRect b="0" l="0" r="0" t="0"/>
          <a:stretch/>
        </p:blipFill>
        <p:spPr>
          <a:xfrm>
            <a:off x="5004048" y="3925298"/>
            <a:ext cx="4015804" cy="2672054"/>
          </a:xfrm>
          <a:prstGeom prst="rect">
            <a:avLst/>
          </a:prstGeom>
          <a:noFill/>
          <a:ln>
            <a:noFill/>
          </a:ln>
        </p:spPr>
      </p:pic>
      <p:sp>
        <p:nvSpPr>
          <p:cNvPr id="343" name="Google Shape;343;p30"/>
          <p:cNvSpPr/>
          <p:nvPr/>
        </p:nvSpPr>
        <p:spPr>
          <a:xfrm>
            <a:off x="1547812" y="2239275"/>
            <a:ext cx="4015804" cy="174047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36842"/>
              </a:lnSpc>
              <a:spcBef>
                <a:spcPts val="0"/>
              </a:spcBef>
              <a:spcAft>
                <a:spcPts val="0"/>
              </a:spcAft>
              <a:buClr>
                <a:schemeClr val="dk1"/>
              </a:buClr>
              <a:buSzPts val="1900"/>
              <a:buFont typeface="Arial"/>
              <a:buChar char="•"/>
            </a:pPr>
            <a:r>
              <a:rPr lang="nl-NL" sz="1900">
                <a:solidFill>
                  <a:schemeClr val="dk1"/>
                </a:solidFill>
                <a:latin typeface="Calibri"/>
                <a:ea typeface="Calibri"/>
                <a:cs typeface="Calibri"/>
                <a:sym typeface="Calibri"/>
              </a:rPr>
              <a:t>Anamnese: zijn er klachten?</a:t>
            </a:r>
            <a:endParaRPr/>
          </a:p>
          <a:p>
            <a:pPr indent="-285750" lvl="0" marL="285750" marR="0" rtl="0" algn="l">
              <a:lnSpc>
                <a:spcPct val="136842"/>
              </a:lnSpc>
              <a:spcBef>
                <a:spcPts val="0"/>
              </a:spcBef>
              <a:spcAft>
                <a:spcPts val="0"/>
              </a:spcAft>
              <a:buClr>
                <a:schemeClr val="dk1"/>
              </a:buClr>
              <a:buSzPts val="1900"/>
              <a:buFont typeface="Arial"/>
              <a:buChar char="•"/>
            </a:pPr>
            <a:r>
              <a:rPr lang="nl-NL" sz="1900">
                <a:solidFill>
                  <a:schemeClr val="dk1"/>
                </a:solidFill>
                <a:latin typeface="Calibri"/>
                <a:ea typeface="Calibri"/>
                <a:cs typeface="Calibri"/>
                <a:sym typeface="Calibri"/>
              </a:rPr>
              <a:t>Lichamelijk onderzoek:</a:t>
            </a:r>
            <a:endParaRPr/>
          </a:p>
          <a:p>
            <a:pPr indent="-285750" lvl="1" marL="742950" marR="0" rtl="0" algn="l">
              <a:lnSpc>
                <a:spcPct val="136842"/>
              </a:lnSpc>
              <a:spcBef>
                <a:spcPts val="0"/>
              </a:spcBef>
              <a:spcAft>
                <a:spcPts val="0"/>
              </a:spcAft>
              <a:buClr>
                <a:schemeClr val="dk1"/>
              </a:buClr>
              <a:buSzPts val="1900"/>
              <a:buFont typeface="Courier New"/>
              <a:buChar char="o"/>
            </a:pPr>
            <a:r>
              <a:rPr b="0" i="0" lang="nl-NL" sz="1900" u="none" cap="none" strike="noStrike">
                <a:solidFill>
                  <a:schemeClr val="dk1"/>
                </a:solidFill>
                <a:latin typeface="Calibri"/>
                <a:ea typeface="Calibri"/>
                <a:cs typeface="Calibri"/>
                <a:sym typeface="Calibri"/>
              </a:rPr>
              <a:t>Soepel of rigide?</a:t>
            </a:r>
            <a:endParaRPr/>
          </a:p>
          <a:p>
            <a:pPr indent="-285750" lvl="1" marL="742950" marR="0" rtl="0" algn="l">
              <a:lnSpc>
                <a:spcPct val="136842"/>
              </a:lnSpc>
              <a:spcBef>
                <a:spcPts val="0"/>
              </a:spcBef>
              <a:spcAft>
                <a:spcPts val="0"/>
              </a:spcAft>
              <a:buClr>
                <a:schemeClr val="dk1"/>
              </a:buClr>
              <a:buSzPts val="1900"/>
              <a:buFont typeface="Courier New"/>
              <a:buChar char="o"/>
            </a:pPr>
            <a:r>
              <a:rPr b="0" i="0" lang="nl-NL" sz="1900" u="none" cap="none" strike="noStrike">
                <a:solidFill>
                  <a:schemeClr val="dk1"/>
                </a:solidFill>
                <a:latin typeface="Calibri"/>
                <a:ea typeface="Calibri"/>
                <a:cs typeface="Calibri"/>
                <a:sym typeface="Calibri"/>
              </a:rPr>
              <a:t>Achillespees op lengte?</a:t>
            </a:r>
            <a:endParaRPr/>
          </a:p>
          <a:p>
            <a:pPr indent="-342900" lvl="0" marL="342900" marR="0" rtl="0" algn="l">
              <a:lnSpc>
                <a:spcPct val="136842"/>
              </a:lnSpc>
              <a:spcBef>
                <a:spcPts val="0"/>
              </a:spcBef>
              <a:spcAft>
                <a:spcPts val="0"/>
              </a:spcAft>
              <a:buClr>
                <a:schemeClr val="dk1"/>
              </a:buClr>
              <a:buSzPts val="1900"/>
              <a:buFont typeface="Arial"/>
              <a:buChar char="•"/>
            </a:pPr>
            <a:r>
              <a:rPr lang="nl-NL" sz="1900">
                <a:solidFill>
                  <a:schemeClr val="dk1"/>
                </a:solidFill>
                <a:latin typeface="Calibri"/>
                <a:ea typeface="Calibri"/>
                <a:cs typeface="Calibri"/>
                <a:sym typeface="Calibri"/>
              </a:rPr>
              <a:t>Beleid afhankelijk van bevindingen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1"/>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Wat zie je bij deze zuigeling?</a:t>
            </a:r>
            <a:endParaRPr/>
          </a:p>
        </p:txBody>
      </p:sp>
      <p:sp>
        <p:nvSpPr>
          <p:cNvPr id="349" name="Google Shape;349;p31"/>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rPr lang="nl-NL">
                <a:latin typeface="Calibri"/>
                <a:ea typeface="Calibri"/>
                <a:cs typeface="Calibri"/>
                <a:sym typeface="Calibri"/>
              </a:rPr>
              <a:t>Een hakvoet</a:t>
            </a:r>
            <a:endParaRPr/>
          </a:p>
        </p:txBody>
      </p:sp>
      <p:sp>
        <p:nvSpPr>
          <p:cNvPr id="350" name="Google Shape;350;p31"/>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51" name="Google Shape;351;p31"/>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pic>
        <p:nvPicPr>
          <p:cNvPr id="352" name="Google Shape;352;p31"/>
          <p:cNvPicPr preferRelativeResize="0"/>
          <p:nvPr/>
        </p:nvPicPr>
        <p:blipFill rotWithShape="1">
          <a:blip r:embed="rId3">
            <a:alphaModFix/>
          </a:blip>
          <a:srcRect b="13794" l="0" r="0" t="30035"/>
          <a:stretch/>
        </p:blipFill>
        <p:spPr>
          <a:xfrm>
            <a:off x="1619672" y="2281809"/>
            <a:ext cx="3600400" cy="25873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pic>
        <p:nvPicPr>
          <p:cNvPr id="357" name="Google Shape;357;p32"/>
          <p:cNvPicPr preferRelativeResize="0"/>
          <p:nvPr/>
        </p:nvPicPr>
        <p:blipFill rotWithShape="1">
          <a:blip r:embed="rId3">
            <a:alphaModFix/>
          </a:blip>
          <a:srcRect b="13794" l="0" r="0" t="30035"/>
          <a:stretch/>
        </p:blipFill>
        <p:spPr>
          <a:xfrm>
            <a:off x="6372200" y="116632"/>
            <a:ext cx="2520280" cy="1828056"/>
          </a:xfrm>
          <a:prstGeom prst="rect">
            <a:avLst/>
          </a:prstGeom>
          <a:noFill/>
          <a:ln>
            <a:noFill/>
          </a:ln>
        </p:spPr>
      </p:pic>
      <p:sp>
        <p:nvSpPr>
          <p:cNvPr id="358" name="Google Shape;358;p32"/>
          <p:cNvSpPr txBox="1"/>
          <p:nvPr>
            <p:ph type="title"/>
          </p:nvPr>
        </p:nvSpPr>
        <p:spPr>
          <a:xfrm>
            <a:off x="1043608" y="1556792"/>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Wat doe je?</a:t>
            </a:r>
            <a:endParaRPr/>
          </a:p>
        </p:txBody>
      </p:sp>
      <p:sp>
        <p:nvSpPr>
          <p:cNvPr id="359" name="Google Shape;359;p32"/>
          <p:cNvSpPr txBox="1"/>
          <p:nvPr>
            <p:ph idx="1" type="body"/>
          </p:nvPr>
        </p:nvSpPr>
        <p:spPr>
          <a:xfrm>
            <a:off x="1043608" y="1966367"/>
            <a:ext cx="7643192"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rPr lang="nl-NL">
                <a:latin typeface="Calibri"/>
                <a:ea typeface="Calibri"/>
                <a:cs typeface="Calibri"/>
                <a:sym typeface="Calibri"/>
              </a:rPr>
              <a:t>Als jeugdverpleegkundige tijdens het huisbezoek (2 weken)?</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Vraag aan de ouders of de stand is verbeterd sinds de geboorte.</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Bij verbetering: leg uit </a:t>
            </a:r>
            <a:r>
              <a:rPr lang="nl-NL"/>
              <a:t>dat de voetstand vanzelf normaliseert en dat behandeling niet nodig is.</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Bij twijfel </a:t>
            </a:r>
            <a:r>
              <a:rPr lang="nl-NL"/>
              <a:t>kan een extra controle bij de jeugdarts worden afgesproken.</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rPr lang="nl-NL">
                <a:latin typeface="Calibri"/>
                <a:ea typeface="Calibri"/>
                <a:cs typeface="Calibri"/>
                <a:sym typeface="Calibri"/>
              </a:rPr>
              <a:t>Als jeugdarts tijdens het eerste contact (4 weken)?</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Vraag aan de ouders of de stand is verbeterd sinds de geboorte.</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Bij verbetering: geef uitleg</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Bij geringe of matige verbetering: verwijzing (kinder)orthopeed.</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360" name="Google Shape;360;p32"/>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61" name="Google Shape;361;p32"/>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33"/>
          <p:cNvSpPr txBox="1"/>
          <p:nvPr>
            <p:ph type="title"/>
          </p:nvPr>
        </p:nvSpPr>
        <p:spPr>
          <a:xfrm>
            <a:off x="1547813"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Registratie in DD JGZ</a:t>
            </a:r>
            <a:endParaRPr/>
          </a:p>
        </p:txBody>
      </p:sp>
      <p:graphicFrame>
        <p:nvGraphicFramePr>
          <p:cNvPr id="367" name="Google Shape;367;p33"/>
          <p:cNvGraphicFramePr/>
          <p:nvPr/>
        </p:nvGraphicFramePr>
        <p:xfrm>
          <a:off x="1043608" y="1894359"/>
          <a:ext cx="3000000" cy="3000000"/>
        </p:xfrm>
        <a:graphic>
          <a:graphicData uri="http://schemas.openxmlformats.org/drawingml/2006/table">
            <a:tbl>
              <a:tblPr bandRow="1" firstRow="1">
                <a:noFill/>
                <a:tableStyleId>{6EBCA8D2-ED81-4D5E-9FE8-0F4FD912D0FA}</a:tableStyleId>
              </a:tblPr>
              <a:tblGrid>
                <a:gridCol w="2081375"/>
                <a:gridCol w="2599150"/>
                <a:gridCol w="2962675"/>
              </a:tblGrid>
              <a:tr h="370850">
                <a:tc>
                  <a:txBody>
                    <a:bodyPr/>
                    <a:lstStyle/>
                    <a:p>
                      <a:pPr indent="0" lvl="0" marL="0" marR="0" rtl="0" algn="l">
                        <a:spcBef>
                          <a:spcPts val="0"/>
                        </a:spcBef>
                        <a:spcAft>
                          <a:spcPts val="0"/>
                        </a:spcAft>
                        <a:buNone/>
                      </a:pPr>
                      <a:r>
                        <a:rPr lang="nl-NL" sz="1400" u="none" cap="none" strike="noStrike"/>
                        <a:t>Rubriek</a:t>
                      </a:r>
                      <a:endParaRPr sz="1400"/>
                    </a:p>
                  </a:txBody>
                  <a:tcPr marT="45725" marB="45725" marR="91450" marL="91450"/>
                </a:tc>
                <a:tc>
                  <a:txBody>
                    <a:bodyPr/>
                    <a:lstStyle/>
                    <a:p>
                      <a:pPr indent="0" lvl="0" marL="0" marR="0" rtl="0" algn="l">
                        <a:spcBef>
                          <a:spcPts val="0"/>
                        </a:spcBef>
                        <a:spcAft>
                          <a:spcPts val="0"/>
                        </a:spcAft>
                        <a:buNone/>
                      </a:pPr>
                      <a:r>
                        <a:rPr lang="nl-NL" sz="1400"/>
                        <a:t>Element</a:t>
                      </a:r>
                      <a:endParaRPr sz="1400"/>
                    </a:p>
                  </a:txBody>
                  <a:tcPr marT="45725" marB="45725" marR="91450" marL="91450"/>
                </a:tc>
                <a:tc>
                  <a:txBody>
                    <a:bodyPr/>
                    <a:lstStyle/>
                    <a:p>
                      <a:pPr indent="0" lvl="0" marL="0" marR="0" rtl="0" algn="l">
                        <a:spcBef>
                          <a:spcPts val="0"/>
                        </a:spcBef>
                        <a:spcAft>
                          <a:spcPts val="0"/>
                        </a:spcAft>
                        <a:buNone/>
                      </a:pPr>
                      <a:r>
                        <a:rPr lang="nl-NL" sz="1400"/>
                        <a:t>Registratie</a:t>
                      </a:r>
                      <a:endParaRPr sz="1400"/>
                    </a:p>
                  </a:txBody>
                  <a:tcPr marT="45725" marB="45725" marR="91450" marL="91450"/>
                </a:tc>
              </a:tr>
              <a:tr h="370850">
                <a:tc>
                  <a:txBody>
                    <a:bodyPr/>
                    <a:lstStyle/>
                    <a:p>
                      <a:pPr indent="0" lvl="0" marL="0" marR="0" rtl="0" algn="l">
                        <a:spcBef>
                          <a:spcPts val="0"/>
                        </a:spcBef>
                        <a:spcAft>
                          <a:spcPts val="0"/>
                        </a:spcAft>
                        <a:buNone/>
                      </a:pPr>
                      <a:r>
                        <a:rPr lang="nl-NL" sz="1400"/>
                        <a:t>Van Wiechen ontwikkelings-</a:t>
                      </a:r>
                      <a:endParaRPr/>
                    </a:p>
                    <a:p>
                      <a:pPr indent="0" lvl="0" marL="0" marR="0" rtl="0" algn="l">
                        <a:spcBef>
                          <a:spcPts val="0"/>
                        </a:spcBef>
                        <a:spcAft>
                          <a:spcPts val="0"/>
                        </a:spcAft>
                        <a:buNone/>
                      </a:pPr>
                      <a:r>
                        <a:rPr lang="nl-NL" sz="1400"/>
                        <a:t>onderzoek</a:t>
                      </a:r>
                      <a:endParaRPr sz="1400"/>
                    </a:p>
                  </a:txBody>
                  <a:tcPr marT="45725" marB="45725" marR="91450" marL="91450"/>
                </a:tc>
                <a:tc>
                  <a:txBody>
                    <a:bodyPr/>
                    <a:lstStyle/>
                    <a:p>
                      <a:pPr indent="0" lvl="0" marL="0" marR="0" rtl="0" algn="l">
                        <a:spcBef>
                          <a:spcPts val="0"/>
                        </a:spcBef>
                        <a:spcAft>
                          <a:spcPts val="0"/>
                        </a:spcAft>
                        <a:buNone/>
                      </a:pPr>
                      <a:r>
                        <a:rPr lang="nl-NL" sz="1400"/>
                        <a:t>68. Loopt los / loopt goed los / loopt soepel</a:t>
                      </a:r>
                      <a:endParaRPr sz="1400"/>
                    </a:p>
                  </a:txBody>
                  <a:tcPr marT="45725" marB="45725" marR="91450" marL="91450"/>
                </a:tc>
                <a:tc>
                  <a:txBody>
                    <a:bodyPr/>
                    <a:lstStyle/>
                    <a:p>
                      <a:pPr indent="0" lvl="0" marL="0" marR="0" rtl="0" algn="l">
                        <a:spcBef>
                          <a:spcPts val="0"/>
                        </a:spcBef>
                        <a:spcAft>
                          <a:spcPts val="0"/>
                        </a:spcAft>
                        <a:buNone/>
                      </a:pPr>
                      <a:r>
                        <a:rPr lang="nl-NL" sz="1400"/>
                        <a:t>Ja</a:t>
                      </a:r>
                      <a:endParaRPr/>
                    </a:p>
                    <a:p>
                      <a:pPr indent="0" lvl="0" marL="0" marR="0" rtl="0" algn="l">
                        <a:spcBef>
                          <a:spcPts val="0"/>
                        </a:spcBef>
                        <a:spcAft>
                          <a:spcPts val="0"/>
                        </a:spcAft>
                        <a:buNone/>
                      </a:pPr>
                      <a:r>
                        <a:rPr lang="nl-NL" sz="1400"/>
                        <a:t>Nee</a:t>
                      </a:r>
                      <a:endParaRPr sz="1400"/>
                    </a:p>
                  </a:txBody>
                  <a:tcPr marT="45725" marB="45725" marR="91450" marL="91450"/>
                </a:tc>
              </a:tr>
              <a:tr h="370850">
                <a:tc>
                  <a:txBody>
                    <a:bodyPr/>
                    <a:lstStyle/>
                    <a:p>
                      <a:pPr indent="0" lvl="0" marL="0" marR="0" rtl="0" algn="l">
                        <a:spcBef>
                          <a:spcPts val="0"/>
                        </a:spcBef>
                        <a:spcAft>
                          <a:spcPts val="0"/>
                        </a:spcAft>
                        <a:buNone/>
                      </a:pPr>
                      <a:r>
                        <a:rPr lang="nl-NL" sz="1400"/>
                        <a:t>Psychosociale en cognitieve ontwikkeling</a:t>
                      </a:r>
                      <a:endParaRPr sz="1400"/>
                    </a:p>
                  </a:txBody>
                  <a:tcPr marT="45725" marB="45725" marR="91450" marL="91450"/>
                </a:tc>
                <a:tc>
                  <a:txBody>
                    <a:bodyPr/>
                    <a:lstStyle/>
                    <a:p>
                      <a:pPr indent="0" lvl="0" marL="0" marR="0" rtl="0" algn="l">
                        <a:spcBef>
                          <a:spcPts val="0"/>
                        </a:spcBef>
                        <a:spcAft>
                          <a:spcPts val="0"/>
                        </a:spcAft>
                        <a:buNone/>
                      </a:pPr>
                      <a:r>
                        <a:rPr lang="nl-NL" sz="1400"/>
                        <a:t>Bijzonderheden cognitieve ontwikkeling</a:t>
                      </a:r>
                      <a:endParaRPr sz="1400"/>
                    </a:p>
                  </a:txBody>
                  <a:tcPr marT="45725" marB="45725" marR="91450" marL="91450"/>
                </a:tc>
                <a:tc>
                  <a:txBody>
                    <a:bodyPr/>
                    <a:lstStyle/>
                    <a:p>
                      <a:pPr indent="0" lvl="0" marL="0" marR="0" rtl="0" algn="l">
                        <a:spcBef>
                          <a:spcPts val="0"/>
                        </a:spcBef>
                        <a:spcAft>
                          <a:spcPts val="0"/>
                        </a:spcAft>
                        <a:buNone/>
                      </a:pPr>
                      <a:r>
                        <a:rPr lang="nl-NL" sz="1400"/>
                        <a:t>Noteer hier een (vermoeden van) ontwikkelingsachterstand</a:t>
                      </a:r>
                      <a:endParaRPr sz="1400"/>
                    </a:p>
                  </a:txBody>
                  <a:tcPr marT="45725" marB="45725" marR="91450" marL="91450"/>
                </a:tc>
              </a:tr>
              <a:tr h="370850">
                <a:tc>
                  <a:txBody>
                    <a:bodyPr/>
                    <a:lstStyle/>
                    <a:p>
                      <a:pPr indent="0" lvl="0" marL="0" marR="0" rtl="0" algn="l">
                        <a:spcBef>
                          <a:spcPts val="0"/>
                        </a:spcBef>
                        <a:spcAft>
                          <a:spcPts val="0"/>
                        </a:spcAft>
                        <a:buNone/>
                      </a:pPr>
                      <a:r>
                        <a:rPr lang="nl-NL" sz="1400"/>
                        <a:t>Motorisch functioneren</a:t>
                      </a:r>
                      <a:endParaRPr sz="1400"/>
                    </a:p>
                  </a:txBody>
                  <a:tcPr marT="45725" marB="45725" marR="91450" marL="91450"/>
                </a:tc>
                <a:tc>
                  <a:txBody>
                    <a:bodyPr/>
                    <a:lstStyle/>
                    <a:p>
                      <a:pPr indent="0" lvl="0" marL="0" marR="0" rtl="0" algn="l">
                        <a:spcBef>
                          <a:spcPts val="0"/>
                        </a:spcBef>
                        <a:spcAft>
                          <a:spcPts val="0"/>
                        </a:spcAft>
                        <a:buNone/>
                      </a:pPr>
                      <a:r>
                        <a:rPr lang="nl-NL" sz="1400"/>
                        <a:t>Motorische ontwikkeling onderzocht</a:t>
                      </a:r>
                      <a:endParaRPr sz="1400"/>
                    </a:p>
                  </a:txBody>
                  <a:tcPr marT="45725" marB="45725" marR="91450" marL="91450"/>
                </a:tc>
                <a:tc>
                  <a:txBody>
                    <a:bodyPr/>
                    <a:lstStyle/>
                    <a:p>
                      <a:pPr indent="0" lvl="0" marL="0" marR="0" rtl="0" algn="l">
                        <a:spcBef>
                          <a:spcPts val="0"/>
                        </a:spcBef>
                        <a:spcAft>
                          <a:spcPts val="0"/>
                        </a:spcAft>
                        <a:buNone/>
                      </a:pPr>
                      <a:r>
                        <a:rPr lang="nl-NL" sz="1400"/>
                        <a:t>Ja</a:t>
                      </a:r>
                      <a:endParaRPr/>
                    </a:p>
                    <a:p>
                      <a:pPr indent="0" lvl="0" marL="0" marR="0" rtl="0" algn="l">
                        <a:spcBef>
                          <a:spcPts val="0"/>
                        </a:spcBef>
                        <a:spcAft>
                          <a:spcPts val="0"/>
                        </a:spcAft>
                        <a:buNone/>
                      </a:pPr>
                      <a:r>
                        <a:rPr lang="nl-NL" sz="1400"/>
                        <a:t>Nee</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t>Bijzonderheden motorische ontwikkeling</a:t>
                      </a:r>
                      <a:endParaRPr sz="1400"/>
                    </a:p>
                  </a:txBody>
                  <a:tcPr marT="45725" marB="45725" marR="91450" marL="91450"/>
                </a:tc>
                <a:tc>
                  <a:txBody>
                    <a:bodyPr/>
                    <a:lstStyle/>
                    <a:p>
                      <a:pPr indent="0" lvl="0" marL="0" marR="0" rtl="0" algn="l">
                        <a:spcBef>
                          <a:spcPts val="0"/>
                        </a:spcBef>
                        <a:spcAft>
                          <a:spcPts val="0"/>
                        </a:spcAft>
                        <a:buNone/>
                      </a:pPr>
                      <a:r>
                        <a:rPr lang="nl-NL" sz="1400"/>
                        <a:t>Noteer &gt;50% tenenloop, bijzonderheden looppatroon (asymmetrisch looppatroon, mank lopen) en Gower’s teken </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t>Bijzonderheden tonus</a:t>
                      </a:r>
                      <a:endParaRPr sz="1400"/>
                    </a:p>
                  </a:txBody>
                  <a:tcPr marT="45725" marB="45725" marR="91450" marL="91450"/>
                </a:tc>
                <a:tc>
                  <a:txBody>
                    <a:bodyPr/>
                    <a:lstStyle/>
                    <a:p>
                      <a:pPr indent="0" lvl="0" marL="0" marR="0" rtl="0" algn="l">
                        <a:spcBef>
                          <a:spcPts val="0"/>
                        </a:spcBef>
                        <a:spcAft>
                          <a:spcPts val="0"/>
                        </a:spcAft>
                        <a:buNone/>
                      </a:pPr>
                      <a:r>
                        <a:rPr lang="nl-NL" sz="1400"/>
                        <a:t>Verlaagd</a:t>
                      </a:r>
                      <a:endParaRPr/>
                    </a:p>
                    <a:p>
                      <a:pPr indent="0" lvl="0" marL="0" marR="0" rtl="0" algn="l">
                        <a:spcBef>
                          <a:spcPts val="0"/>
                        </a:spcBef>
                        <a:spcAft>
                          <a:spcPts val="0"/>
                        </a:spcAft>
                        <a:buNone/>
                      </a:pPr>
                      <a:r>
                        <a:rPr lang="nl-NL" sz="1400"/>
                        <a:t>Verhoogd</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t>Bijzonderheden centraal zenuwstelsel</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Arial"/>
                        <a:buNone/>
                      </a:pPr>
                      <a:r>
                        <a:rPr lang="nl-NL" sz="1400"/>
                        <a:t>Noteer hier pathologische reflexen</a:t>
                      </a:r>
                      <a:endParaRPr/>
                    </a:p>
                    <a:p>
                      <a:pPr indent="0" lvl="0" marL="0" marR="0" rtl="0" algn="l">
                        <a:spcBef>
                          <a:spcPts val="0"/>
                        </a:spcBef>
                        <a:spcAft>
                          <a:spcPts val="0"/>
                        </a:spcAft>
                        <a:buNone/>
                      </a:pPr>
                      <a:r>
                        <a:t/>
                      </a:r>
                      <a:endParaRPr sz="1400"/>
                    </a:p>
                  </a:txBody>
                  <a:tcPr marT="45725" marB="45725" marR="91450" marL="91450"/>
                </a:tc>
              </a:tr>
            </a:tbl>
          </a:graphicData>
        </a:graphic>
      </p:graphicFrame>
      <p:sp>
        <p:nvSpPr>
          <p:cNvPr id="368" name="Google Shape;368;p33"/>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69" name="Google Shape;369;p33"/>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34"/>
          <p:cNvSpPr txBox="1"/>
          <p:nvPr>
            <p:ph type="title"/>
          </p:nvPr>
        </p:nvSpPr>
        <p:spPr>
          <a:xfrm>
            <a:off x="1547813"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Registratie in DD JGZ</a:t>
            </a:r>
            <a:endParaRPr/>
          </a:p>
        </p:txBody>
      </p:sp>
      <p:graphicFrame>
        <p:nvGraphicFramePr>
          <p:cNvPr id="375" name="Google Shape;375;p34"/>
          <p:cNvGraphicFramePr/>
          <p:nvPr/>
        </p:nvGraphicFramePr>
        <p:xfrm>
          <a:off x="1043608" y="1894359"/>
          <a:ext cx="3000000" cy="3000000"/>
        </p:xfrm>
        <a:graphic>
          <a:graphicData uri="http://schemas.openxmlformats.org/drawingml/2006/table">
            <a:tbl>
              <a:tblPr bandRow="1" firstRow="1">
                <a:noFill/>
                <a:tableStyleId>{6EBCA8D2-ED81-4D5E-9FE8-0F4FD912D0FA}</a:tableStyleId>
              </a:tblPr>
              <a:tblGrid>
                <a:gridCol w="2081375"/>
                <a:gridCol w="2599150"/>
                <a:gridCol w="2962675"/>
              </a:tblGrid>
              <a:tr h="370850">
                <a:tc>
                  <a:txBody>
                    <a:bodyPr/>
                    <a:lstStyle/>
                    <a:p>
                      <a:pPr indent="0" lvl="0" marL="0" marR="0" rtl="0" algn="l">
                        <a:spcBef>
                          <a:spcPts val="0"/>
                        </a:spcBef>
                        <a:spcAft>
                          <a:spcPts val="0"/>
                        </a:spcAft>
                        <a:buNone/>
                      </a:pPr>
                      <a:r>
                        <a:rPr lang="nl-NL" sz="1400"/>
                        <a:t>Rubriek</a:t>
                      </a:r>
                      <a:endParaRPr sz="1400"/>
                    </a:p>
                  </a:txBody>
                  <a:tcPr marT="45725" marB="45725" marR="91450" marL="91450"/>
                </a:tc>
                <a:tc>
                  <a:txBody>
                    <a:bodyPr/>
                    <a:lstStyle/>
                    <a:p>
                      <a:pPr indent="0" lvl="0" marL="0" marR="0" rtl="0" algn="l">
                        <a:spcBef>
                          <a:spcPts val="0"/>
                        </a:spcBef>
                        <a:spcAft>
                          <a:spcPts val="0"/>
                        </a:spcAft>
                        <a:buNone/>
                      </a:pPr>
                      <a:r>
                        <a:rPr lang="nl-NL" sz="1400"/>
                        <a:t>Element</a:t>
                      </a:r>
                      <a:endParaRPr sz="1400"/>
                    </a:p>
                  </a:txBody>
                  <a:tcPr marT="45725" marB="45725" marR="91450" marL="91450"/>
                </a:tc>
                <a:tc>
                  <a:txBody>
                    <a:bodyPr/>
                    <a:lstStyle/>
                    <a:p>
                      <a:pPr indent="0" lvl="0" marL="0" marR="0" rtl="0" algn="l">
                        <a:spcBef>
                          <a:spcPts val="0"/>
                        </a:spcBef>
                        <a:spcAft>
                          <a:spcPts val="0"/>
                        </a:spcAft>
                        <a:buNone/>
                      </a:pPr>
                      <a:r>
                        <a:rPr lang="nl-NL" sz="1400"/>
                        <a:t>Registratie</a:t>
                      </a:r>
                      <a:endParaRPr sz="1400"/>
                    </a:p>
                  </a:txBody>
                  <a:tcPr marT="45725" marB="45725" marR="91450" marL="91450"/>
                </a:tc>
              </a:tr>
              <a:tr h="370850">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Bewegings-</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apparaat</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Bewegingsapparaat onderzocht</a:t>
                      </a:r>
                      <a:endParaRPr sz="1400"/>
                    </a:p>
                  </a:txBody>
                  <a:tcPr marT="45725" marB="45725" marR="91450" marL="91450"/>
                </a:tc>
                <a:tc>
                  <a:txBody>
                    <a:bodyPr/>
                    <a:lstStyle/>
                    <a:p>
                      <a:pPr indent="0" lvl="0" marL="0" marR="0" rtl="0" algn="l">
                        <a:spcBef>
                          <a:spcPts val="0"/>
                        </a:spcBef>
                        <a:spcAft>
                          <a:spcPts val="0"/>
                        </a:spcAft>
                        <a:buNone/>
                      </a:pPr>
                      <a:r>
                        <a:rPr lang="nl-NL" sz="1400"/>
                        <a:t>Ja</a:t>
                      </a:r>
                      <a:endParaRPr/>
                    </a:p>
                    <a:p>
                      <a:pPr indent="0" lvl="0" marL="0" marR="0" rtl="0" algn="l">
                        <a:spcBef>
                          <a:spcPts val="0"/>
                        </a:spcBef>
                        <a:spcAft>
                          <a:spcPts val="0"/>
                        </a:spcAft>
                        <a:buNone/>
                      </a:pPr>
                      <a:r>
                        <a:rPr lang="nl-NL" sz="1400"/>
                        <a:t>Nee</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Bijzonderheden onderste extremiteiten</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O-benen</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X-benen</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Beenlengteverschil</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Bijzonderheden voet rechts</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Platvoet corrigeerbaar</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Platvoet niet corrigeerbaar</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Te korte achillespees</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Bijzonderheden voet links</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Platvoet corrigeerbaar</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Platvoet niet corrigeerbaar</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Te korte achillespees</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Beenlengteverschil</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Noteer verschil in millimeters, afronden op halve centimeters</a:t>
                      </a:r>
                      <a:endParaRPr sz="1400"/>
                    </a:p>
                  </a:txBody>
                  <a:tcPr marT="45725" marB="45725" marR="91450" marL="91450"/>
                </a:tc>
              </a:tr>
            </a:tbl>
          </a:graphicData>
        </a:graphic>
      </p:graphicFrame>
      <p:sp>
        <p:nvSpPr>
          <p:cNvPr id="376" name="Google Shape;376;p34"/>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77" name="Google Shape;377;p34"/>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5"/>
          <p:cNvSpPr txBox="1"/>
          <p:nvPr>
            <p:ph type="title"/>
          </p:nvPr>
        </p:nvSpPr>
        <p:spPr>
          <a:xfrm>
            <a:off x="1547813" y="1484784"/>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Registratie in DD JGZ</a:t>
            </a:r>
            <a:endParaRPr/>
          </a:p>
        </p:txBody>
      </p:sp>
      <p:graphicFrame>
        <p:nvGraphicFramePr>
          <p:cNvPr id="383" name="Google Shape;383;p35"/>
          <p:cNvGraphicFramePr/>
          <p:nvPr/>
        </p:nvGraphicFramePr>
        <p:xfrm>
          <a:off x="1043608" y="1894359"/>
          <a:ext cx="3000000" cy="3000000"/>
        </p:xfrm>
        <a:graphic>
          <a:graphicData uri="http://schemas.openxmlformats.org/drawingml/2006/table">
            <a:tbl>
              <a:tblPr bandRow="1" firstRow="1">
                <a:noFill/>
                <a:tableStyleId>{6EBCA8D2-ED81-4D5E-9FE8-0F4FD912D0FA}</a:tableStyleId>
              </a:tblPr>
              <a:tblGrid>
                <a:gridCol w="2081375"/>
                <a:gridCol w="2599150"/>
                <a:gridCol w="2962675"/>
              </a:tblGrid>
              <a:tr h="370850">
                <a:tc>
                  <a:txBody>
                    <a:bodyPr/>
                    <a:lstStyle/>
                    <a:p>
                      <a:pPr indent="0" lvl="0" marL="0" marR="0" rtl="0" algn="l">
                        <a:spcBef>
                          <a:spcPts val="0"/>
                        </a:spcBef>
                        <a:spcAft>
                          <a:spcPts val="0"/>
                        </a:spcAft>
                        <a:buNone/>
                      </a:pPr>
                      <a:r>
                        <a:rPr lang="nl-NL" sz="1400"/>
                        <a:t>Rubriek</a:t>
                      </a:r>
                      <a:endParaRPr sz="1400"/>
                    </a:p>
                  </a:txBody>
                  <a:tcPr marT="45725" marB="45725" marR="91450" marL="91450"/>
                </a:tc>
                <a:tc>
                  <a:txBody>
                    <a:bodyPr/>
                    <a:lstStyle/>
                    <a:p>
                      <a:pPr indent="0" lvl="0" marL="0" marR="0" rtl="0" algn="l">
                        <a:spcBef>
                          <a:spcPts val="0"/>
                        </a:spcBef>
                        <a:spcAft>
                          <a:spcPts val="0"/>
                        </a:spcAft>
                        <a:buNone/>
                      </a:pPr>
                      <a:r>
                        <a:rPr lang="nl-NL" sz="1400"/>
                        <a:t>Element</a:t>
                      </a:r>
                      <a:endParaRPr sz="1400"/>
                    </a:p>
                  </a:txBody>
                  <a:tcPr marT="45725" marB="45725" marR="91450" marL="91450"/>
                </a:tc>
                <a:tc>
                  <a:txBody>
                    <a:bodyPr/>
                    <a:lstStyle/>
                    <a:p>
                      <a:pPr indent="0" lvl="0" marL="0" marR="0" rtl="0" algn="l">
                        <a:spcBef>
                          <a:spcPts val="0"/>
                        </a:spcBef>
                        <a:spcAft>
                          <a:spcPts val="0"/>
                        </a:spcAft>
                        <a:buNone/>
                      </a:pPr>
                      <a:r>
                        <a:rPr lang="nl-NL" sz="1400"/>
                        <a:t>Registratie</a:t>
                      </a:r>
                      <a:endParaRPr sz="1400"/>
                    </a:p>
                  </a:txBody>
                  <a:tcPr marT="45725" marB="45725" marR="91450" marL="91450"/>
                </a:tc>
              </a:tr>
              <a:tr h="370850">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Conclusie en vervolgstappen</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Indicatie</a:t>
                      </a:r>
                      <a:endParaRPr sz="1400"/>
                    </a:p>
                  </a:txBody>
                  <a:tcPr marT="45725" marB="45725" marR="91450" marL="91450"/>
                </a:tc>
                <a:tc>
                  <a:txBody>
                    <a:bodyPr/>
                    <a:lstStyle/>
                    <a:p>
                      <a:pPr indent="0" lvl="0" marL="0" marR="0" rtl="0" algn="l">
                        <a:spcBef>
                          <a:spcPts val="0"/>
                        </a:spcBef>
                        <a:spcAft>
                          <a:spcPts val="0"/>
                        </a:spcAft>
                        <a:buNone/>
                      </a:pPr>
                      <a:r>
                        <a:rPr lang="nl-NL" sz="1400"/>
                        <a:t>Extremiteiten</a:t>
                      </a:r>
                      <a:endParaRPr/>
                    </a:p>
                    <a:p>
                      <a:pPr indent="0" lvl="0" marL="0" marR="0" rtl="0" algn="l">
                        <a:spcBef>
                          <a:spcPts val="0"/>
                        </a:spcBef>
                        <a:spcAft>
                          <a:spcPts val="0"/>
                        </a:spcAft>
                        <a:buNone/>
                      </a:pPr>
                      <a:r>
                        <a:rPr lang="nl-NL" sz="1400"/>
                        <a:t>Psychosociale/emotionele ontwikkeling</a:t>
                      </a:r>
                      <a:endParaRPr/>
                    </a:p>
                    <a:p>
                      <a:pPr indent="0" lvl="0" marL="0" marR="0" rtl="0" algn="l">
                        <a:spcBef>
                          <a:spcPts val="0"/>
                        </a:spcBef>
                        <a:spcAft>
                          <a:spcPts val="0"/>
                        </a:spcAft>
                        <a:buNone/>
                      </a:pPr>
                      <a:r>
                        <a:rPr lang="nl-NL" sz="1400"/>
                        <a:t>Motorische ontwikkeling</a:t>
                      </a:r>
                      <a:endParaRPr/>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Interventie</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Extra (medisch) onderzoek</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Verwijzing</a:t>
                      </a:r>
                      <a:endParaRPr/>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Advies en verwijzing naar</a:t>
                      </a:r>
                      <a:endParaRPr sz="1400"/>
                    </a:p>
                  </a:txBody>
                  <a:tcPr marT="45725" marB="45725" marR="91450" marL="91450"/>
                </a:tc>
                <a:tc>
                  <a:txBody>
                    <a:bodyPr/>
                    <a:lstStyle/>
                    <a:p>
                      <a:pPr indent="0" lvl="0" marL="0" marR="0" rtl="0" algn="l">
                        <a:spcBef>
                          <a:spcPts val="0"/>
                        </a:spcBef>
                        <a:spcAft>
                          <a:spcPts val="0"/>
                        </a:spcAft>
                        <a:buNone/>
                      </a:pPr>
                      <a:r>
                        <a:rPr lang="nl-NL" sz="1400">
                          <a:solidFill>
                            <a:schemeClr val="dk1"/>
                          </a:solidFill>
                          <a:latin typeface="Arial"/>
                          <a:ea typeface="Arial"/>
                          <a:cs typeface="Arial"/>
                          <a:sym typeface="Arial"/>
                        </a:rPr>
                        <a:t>Huisarts</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Kinderarts</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Kinderfysiotherapeut/oefentherapeut</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Andere medisch specialist</a:t>
                      </a:r>
                      <a:endParaRPr/>
                    </a:p>
                    <a:p>
                      <a:pPr indent="0" lvl="0" marL="0" marR="0" rtl="0" algn="l">
                        <a:spcBef>
                          <a:spcPts val="0"/>
                        </a:spcBef>
                        <a:spcAft>
                          <a:spcPts val="0"/>
                        </a:spcAft>
                        <a:buNone/>
                      </a:pPr>
                      <a:r>
                        <a:rPr lang="nl-NL" sz="1400">
                          <a:solidFill>
                            <a:schemeClr val="dk1"/>
                          </a:solidFill>
                          <a:latin typeface="Arial"/>
                          <a:ea typeface="Arial"/>
                          <a:cs typeface="Arial"/>
                          <a:sym typeface="Arial"/>
                        </a:rPr>
                        <a:t>Orthopeed</a:t>
                      </a:r>
                      <a:endParaRPr/>
                    </a:p>
                  </a:txBody>
                  <a:tcPr marT="45725" marB="45725" marR="91450" marL="91450"/>
                </a:tc>
              </a:tr>
            </a:tbl>
          </a:graphicData>
        </a:graphic>
      </p:graphicFrame>
      <p:sp>
        <p:nvSpPr>
          <p:cNvPr id="384" name="Google Shape;384;p35"/>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85" name="Google Shape;385;p35"/>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36"/>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Randvoorwaarden</a:t>
            </a:r>
            <a:endParaRPr/>
          </a:p>
        </p:txBody>
      </p:sp>
      <p:sp>
        <p:nvSpPr>
          <p:cNvPr id="392" name="Google Shape;392;p36"/>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36842"/>
              </a:lnSpc>
              <a:spcBef>
                <a:spcPts val="0"/>
              </a:spcBef>
              <a:spcAft>
                <a:spcPts val="0"/>
              </a:spcAft>
              <a:buClr>
                <a:schemeClr val="dk1"/>
              </a:buClr>
              <a:buSzPts val="1900"/>
              <a:buFont typeface="Arial"/>
              <a:buChar char="•"/>
            </a:pPr>
            <a:r>
              <a:rPr lang="nl-NL">
                <a:latin typeface="Calibri"/>
                <a:ea typeface="Calibri"/>
                <a:cs typeface="Calibri"/>
                <a:sym typeface="Calibri"/>
              </a:rPr>
              <a:t>Voldoende inlees- en inwerktijd​ voor JGZ-professionals. </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Instructie/scholing jeugdartsen en jeugdverpleegkundigen gericht op signaleren, herkennen en lichamelijk onderzoek.</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Benodigde onderzoeksmaterialen: reflexhamer en plankjes ter bepaling beenlengteverschil.</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Bij voorkeur onderzoeksbank beschikbaar op JGZ-locaties.</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Richtlijn ​bespreken​ tijdens team- of discipline overleggen </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Richtlijn bespreken met ​ketenpartners​ zoals huisartsen en kinderfysiotherapeuten</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Bij vragen of bijzonderheden kunnen anamnese, lichamelijk onderzoek en advisering extra tijd kosten.</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393" name="Google Shape;393;p36"/>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394" name="Google Shape;394;p36"/>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37"/>
          <p:cNvSpPr txBox="1"/>
          <p:nvPr>
            <p:ph type="title"/>
          </p:nvPr>
        </p:nvSpPr>
        <p:spPr>
          <a:xfrm>
            <a:off x="468313" y="1800225"/>
            <a:ext cx="8218487" cy="4095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nl-NL">
                <a:latin typeface="Calibri"/>
                <a:ea typeface="Calibri"/>
                <a:cs typeface="Calibri"/>
                <a:sym typeface="Calibri"/>
              </a:rPr>
              <a:t>Vragen en discussiepunten</a:t>
            </a:r>
            <a:endParaRPr/>
          </a:p>
        </p:txBody>
      </p:sp>
      <p:sp>
        <p:nvSpPr>
          <p:cNvPr id="400" name="Google Shape;400;p37"/>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401" name="Google Shape;401;p37"/>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38"/>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Contactinformatie</a:t>
            </a:r>
            <a:endParaRPr/>
          </a:p>
        </p:txBody>
      </p:sp>
      <p:sp>
        <p:nvSpPr>
          <p:cNvPr id="407" name="Google Shape;407;p38"/>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rPr b="1" lang="nl-NL">
                <a:latin typeface="Calibri"/>
                <a:ea typeface="Calibri"/>
                <a:cs typeface="Calibri"/>
                <a:sym typeface="Calibri"/>
              </a:rPr>
              <a:t>NCJ:</a:t>
            </a:r>
            <a:endParaRPr/>
          </a:p>
          <a:p>
            <a:pPr indent="0" lvl="0" marL="0" rtl="0" algn="l">
              <a:lnSpc>
                <a:spcPct val="136842"/>
              </a:lnSpc>
              <a:spcBef>
                <a:spcPts val="380"/>
              </a:spcBef>
              <a:spcAft>
                <a:spcPts val="0"/>
              </a:spcAft>
              <a:buClr>
                <a:schemeClr val="dk1"/>
              </a:buClr>
              <a:buSzPts val="1900"/>
              <a:buFont typeface="Merriweather Sans"/>
              <a:buNone/>
            </a:pPr>
            <a:r>
              <a:rPr lang="nl-NL" u="sng">
                <a:solidFill>
                  <a:schemeClr val="hlink"/>
                </a:solidFill>
                <a:latin typeface="Calibri"/>
                <a:ea typeface="Calibri"/>
                <a:cs typeface="Calibri"/>
                <a:sym typeface="Calibri"/>
                <a:hlinkClick r:id="rId3"/>
              </a:rPr>
              <a:t>centrumjeugdgezondheid@ncj.nl</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rPr b="1" lang="nl-NL">
                <a:latin typeface="Calibri"/>
                <a:ea typeface="Calibri"/>
                <a:cs typeface="Calibri"/>
                <a:sym typeface="Calibri"/>
              </a:rPr>
              <a:t>Ontwikkelaars:</a:t>
            </a:r>
            <a:endParaRPr/>
          </a:p>
          <a:p>
            <a:pPr indent="0" lvl="0" marL="0" rtl="0" algn="l">
              <a:lnSpc>
                <a:spcPct val="136842"/>
              </a:lnSpc>
              <a:spcBef>
                <a:spcPts val="380"/>
              </a:spcBef>
              <a:spcAft>
                <a:spcPts val="0"/>
              </a:spcAft>
              <a:buClr>
                <a:schemeClr val="dk1"/>
              </a:buClr>
              <a:buSzPts val="1900"/>
              <a:buFont typeface="Merriweather Sans"/>
              <a:buNone/>
            </a:pPr>
            <a:r>
              <a:rPr lang="nl-NL" u="sng">
                <a:solidFill>
                  <a:schemeClr val="hlink"/>
                </a:solidFill>
                <a:latin typeface="Calibri"/>
                <a:ea typeface="Calibri"/>
                <a:cs typeface="Calibri"/>
                <a:sym typeface="Calibri"/>
                <a:hlinkClick r:id="rId4"/>
              </a:rPr>
              <a:t>jacqueline.deurloo@tno.nl</a:t>
            </a:r>
            <a:r>
              <a:rPr lang="nl-NL">
                <a:latin typeface="Calibri"/>
                <a:ea typeface="Calibri"/>
                <a:cs typeface="Calibri"/>
                <a:sym typeface="Calibri"/>
              </a:rPr>
              <a:t> </a:t>
            </a:r>
            <a:endParaRPr/>
          </a:p>
        </p:txBody>
      </p:sp>
      <p:sp>
        <p:nvSpPr>
          <p:cNvPr id="408" name="Google Shape;408;p38"/>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Calibri"/>
                <a:ea typeface="Calibri"/>
                <a:cs typeface="Calibri"/>
                <a:sym typeface="Calibri"/>
              </a:rPr>
              <a:t>MAAND NOG INVULLEN  2019</a:t>
            </a:r>
            <a:endParaRPr sz="1000">
              <a:solidFill>
                <a:srgbClr val="A08241"/>
              </a:solidFill>
              <a:latin typeface="Calibri"/>
              <a:ea typeface="Calibri"/>
              <a:cs typeface="Calibri"/>
              <a:sym typeface="Calibri"/>
            </a:endParaRPr>
          </a:p>
        </p:txBody>
      </p:sp>
      <p:sp>
        <p:nvSpPr>
          <p:cNvPr id="409" name="Google Shape;409;p38"/>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Calibri"/>
                <a:ea typeface="Calibri"/>
                <a:cs typeface="Calibri"/>
                <a:sym typeface="Calibri"/>
              </a:rPr>
              <a:t>JGZ-richtlijn Extremiteiten</a:t>
            </a:r>
            <a:endParaRPr b="1" sz="1000">
              <a:solidFill>
                <a:srgbClr val="A0824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39"/>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lang="nl-NL" sz="1000">
                <a:solidFill>
                  <a:srgbClr val="A08241"/>
                </a:solidFill>
                <a:latin typeface="Arial"/>
                <a:ea typeface="Arial"/>
                <a:cs typeface="Arial"/>
                <a:sym typeface="Arial"/>
              </a:rPr>
              <a:t>MAAND NOG INVULLEN  2019</a:t>
            </a:r>
            <a:endParaRPr sz="1000">
              <a:solidFill>
                <a:srgbClr val="A08241"/>
              </a:solidFill>
              <a:latin typeface="Arial"/>
              <a:ea typeface="Arial"/>
              <a:cs typeface="Arial"/>
              <a:sym typeface="Arial"/>
            </a:endParaRPr>
          </a:p>
        </p:txBody>
      </p:sp>
      <p:sp>
        <p:nvSpPr>
          <p:cNvPr id="415" name="Google Shape;415;p39"/>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lang="nl-NL" sz="1000">
                <a:solidFill>
                  <a:srgbClr val="A08241"/>
                </a:solidFill>
                <a:latin typeface="Arial"/>
                <a:ea typeface="Arial"/>
                <a:cs typeface="Arial"/>
                <a:sym typeface="Arial"/>
              </a:rPr>
              <a:t>JGZ-richtlijn Extremiteiten</a:t>
            </a:r>
            <a:endParaRPr b="1" sz="1000">
              <a:solidFill>
                <a:srgbClr val="A08241"/>
              </a:solidFill>
              <a:latin typeface="Arial"/>
              <a:ea typeface="Arial"/>
              <a:cs typeface="Arial"/>
              <a:sym typeface="Arial"/>
            </a:endParaRPr>
          </a:p>
        </p:txBody>
      </p:sp>
      <p:pic>
        <p:nvPicPr>
          <p:cNvPr descr="powerpoint|def2.jpg" id="416" name="Google Shape;416;p3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4"/>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Doel en afbakening</a:t>
            </a:r>
            <a:endParaRPr/>
          </a:p>
        </p:txBody>
      </p:sp>
      <p:sp>
        <p:nvSpPr>
          <p:cNvPr id="117" name="Google Shape;117;p4"/>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None/>
            </a:pPr>
            <a:r>
              <a:rPr lang="nl-NL" u="sng">
                <a:latin typeface="Calibri"/>
                <a:ea typeface="Calibri"/>
                <a:cs typeface="Calibri"/>
                <a:sym typeface="Calibri"/>
              </a:rPr>
              <a:t>Doel: </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met de juiste uitleg en advisering kunnen onnodige zorgen van ouders en jeugdigen en onnodig gebruik van de zorg worden voorkomen. </a:t>
            </a:r>
            <a:endParaRPr/>
          </a:p>
          <a:p>
            <a:pPr indent="0" lvl="0" marL="0" rtl="0" algn="l">
              <a:lnSpc>
                <a:spcPct val="136842"/>
              </a:lnSpc>
              <a:spcBef>
                <a:spcPts val="380"/>
              </a:spcBef>
              <a:spcAft>
                <a:spcPts val="0"/>
              </a:spcAft>
              <a:buClr>
                <a:schemeClr val="dk1"/>
              </a:buClr>
              <a:buSzPts val="1900"/>
              <a:buNone/>
            </a:pPr>
            <a:r>
              <a:rPr lang="nl-NL" u="sng">
                <a:latin typeface="Calibri"/>
                <a:ea typeface="Calibri"/>
                <a:cs typeface="Calibri"/>
                <a:sym typeface="Calibri"/>
              </a:rPr>
              <a:t>Doelgroep: </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JGZ-professionals (jeugdartsen, verpleegkundig specialisten, jeugdverpleegkundigen, doktersassistenten)</a:t>
            </a:r>
            <a:endParaRPr/>
          </a:p>
          <a:p>
            <a:pPr indent="0" lvl="0" marL="0" rtl="0" algn="l">
              <a:lnSpc>
                <a:spcPct val="136842"/>
              </a:lnSpc>
              <a:spcBef>
                <a:spcPts val="380"/>
              </a:spcBef>
              <a:spcAft>
                <a:spcPts val="0"/>
              </a:spcAft>
              <a:buClr>
                <a:schemeClr val="dk1"/>
              </a:buClr>
              <a:buSzPts val="1900"/>
              <a:buNone/>
            </a:pPr>
            <a:r>
              <a:rPr lang="nl-NL" u="sng">
                <a:latin typeface="Calibri"/>
                <a:ea typeface="Calibri"/>
                <a:cs typeface="Calibri"/>
                <a:sym typeface="Calibri"/>
              </a:rPr>
              <a:t>Afbakening:</a:t>
            </a:r>
            <a:endParaRPr/>
          </a:p>
          <a:p>
            <a:pPr indent="0" lvl="0" marL="0" rtl="0" algn="l">
              <a:lnSpc>
                <a:spcPct val="136842"/>
              </a:lnSpc>
              <a:spcBef>
                <a:spcPts val="380"/>
              </a:spcBef>
              <a:spcAft>
                <a:spcPts val="0"/>
              </a:spcAft>
              <a:buClr>
                <a:schemeClr val="dk1"/>
              </a:buClr>
              <a:buSzPts val="1900"/>
              <a:buNone/>
            </a:pPr>
            <a:r>
              <a:rPr lang="nl-NL">
                <a:latin typeface="Calibri"/>
                <a:ea typeface="Calibri"/>
                <a:cs typeface="Calibri"/>
                <a:sym typeface="Calibri"/>
              </a:rPr>
              <a:t>Gericht op individuele contacten met jeugdigen van 0-18 jaar en/of hun ouders/verzorgers.</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118" name="Google Shape;118;p4"/>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19" name="Google Shape;119;p4"/>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Hier t.z.t. filmpje over richtlijn invoegen</a:t>
            </a:r>
            <a:br>
              <a:rPr lang="nl-NL">
                <a:latin typeface="Calibri"/>
                <a:ea typeface="Calibri"/>
                <a:cs typeface="Calibri"/>
                <a:sym typeface="Calibri"/>
              </a:rPr>
            </a:br>
            <a:endParaRPr b="1">
              <a:latin typeface="Calibri"/>
              <a:ea typeface="Calibri"/>
              <a:cs typeface="Calibri"/>
              <a:sym typeface="Calibri"/>
            </a:endParaRPr>
          </a:p>
        </p:txBody>
      </p:sp>
      <p:sp>
        <p:nvSpPr>
          <p:cNvPr id="125" name="Google Shape;125;p5"/>
          <p:cNvSpPr txBox="1"/>
          <p:nvPr>
            <p:ph idx="1" type="body"/>
          </p:nvPr>
        </p:nvSpPr>
        <p:spPr>
          <a:xfrm>
            <a:off x="1547813" y="2209800"/>
            <a:ext cx="713898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126" name="Google Shape;126;p5"/>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27" name="Google Shape;127;p5"/>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6"/>
          <p:cNvSpPr txBox="1"/>
          <p:nvPr>
            <p:ph type="title"/>
          </p:nvPr>
        </p:nvSpPr>
        <p:spPr>
          <a:xfrm>
            <a:off x="1547813" y="162877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Inhoud van de richtlijn</a:t>
            </a:r>
            <a:endParaRPr/>
          </a:p>
        </p:txBody>
      </p:sp>
      <p:sp>
        <p:nvSpPr>
          <p:cNvPr id="133" name="Google Shape;133;p6"/>
          <p:cNvSpPr txBox="1"/>
          <p:nvPr>
            <p:ph idx="1" type="body"/>
          </p:nvPr>
        </p:nvSpPr>
        <p:spPr>
          <a:xfrm>
            <a:off x="1547813" y="1989138"/>
            <a:ext cx="7812087"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1900"/>
              <a:buFont typeface="Arial"/>
              <a:buChar char="•"/>
            </a:pPr>
            <a:r>
              <a:rPr lang="nl-NL">
                <a:latin typeface="Calibri"/>
                <a:ea typeface="Calibri"/>
                <a:cs typeface="Calibri"/>
                <a:sym typeface="Calibri"/>
              </a:rPr>
              <a:t>Inhoudelijke inleiding</a:t>
            </a:r>
            <a:endParaRPr/>
          </a:p>
          <a:p>
            <a:pPr indent="-342900" lvl="0" marL="34290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Thema 1: algemeen (bijv. tenenloop &amp; hypermobiliteit)</a:t>
            </a:r>
            <a:endParaRPr/>
          </a:p>
          <a:p>
            <a:pPr indent="-342900" lvl="0" marL="34290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Thema 2: standsafwijkingen (bijv. platvoeten en O- en X-benen)</a:t>
            </a:r>
            <a:endParaRPr/>
          </a:p>
          <a:p>
            <a:pPr indent="-342900" lvl="0" marL="34290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Thema 3: pijnklachten (bijv. groeipijn en ziekte van Perthes)</a:t>
            </a:r>
            <a:endParaRPr/>
          </a:p>
          <a:p>
            <a:pPr indent="-342900" lvl="0" marL="342900" rtl="0" algn="l">
              <a:lnSpc>
                <a:spcPct val="150000"/>
              </a:lnSpc>
              <a:spcBef>
                <a:spcPts val="380"/>
              </a:spcBef>
              <a:spcAft>
                <a:spcPts val="0"/>
              </a:spcAft>
              <a:buClr>
                <a:schemeClr val="dk1"/>
              </a:buClr>
              <a:buSzPts val="1900"/>
              <a:buFont typeface="Arial"/>
              <a:buChar char="•"/>
            </a:pPr>
            <a:r>
              <a:rPr lang="nl-NL">
                <a:latin typeface="Calibri"/>
                <a:ea typeface="Calibri"/>
                <a:cs typeface="Calibri"/>
                <a:sym typeface="Calibri"/>
              </a:rPr>
              <a:t>Bijlagen:</a:t>
            </a:r>
            <a:endParaRPr/>
          </a:p>
          <a:p>
            <a:pPr indent="-273050" lvl="1" marL="546100" rtl="0" algn="l">
              <a:lnSpc>
                <a:spcPct val="150000"/>
              </a:lnSpc>
              <a:spcBef>
                <a:spcPts val="380"/>
              </a:spcBef>
              <a:spcAft>
                <a:spcPts val="0"/>
              </a:spcAft>
              <a:buClr>
                <a:schemeClr val="dk1"/>
              </a:buClr>
              <a:buSzPts val="1900"/>
              <a:buFont typeface="Courier New"/>
              <a:buChar char="o"/>
            </a:pPr>
            <a:r>
              <a:rPr lang="nl-NL">
                <a:latin typeface="Calibri"/>
                <a:ea typeface="Calibri"/>
                <a:cs typeface="Calibri"/>
                <a:sym typeface="Calibri"/>
              </a:rPr>
              <a:t>Verklarende woordenlijst</a:t>
            </a:r>
            <a:endParaRPr/>
          </a:p>
          <a:p>
            <a:pPr indent="-273050" lvl="1" marL="546100" rtl="0" algn="l">
              <a:lnSpc>
                <a:spcPct val="150000"/>
              </a:lnSpc>
              <a:spcBef>
                <a:spcPts val="380"/>
              </a:spcBef>
              <a:spcAft>
                <a:spcPts val="0"/>
              </a:spcAft>
              <a:buClr>
                <a:schemeClr val="dk1"/>
              </a:buClr>
              <a:buSzPts val="1900"/>
              <a:buFont typeface="Courier New"/>
              <a:buChar char="o"/>
            </a:pPr>
            <a:r>
              <a:rPr lang="nl-NL">
                <a:latin typeface="Calibri"/>
                <a:ea typeface="Calibri"/>
                <a:cs typeface="Calibri"/>
                <a:sym typeface="Calibri"/>
              </a:rPr>
              <a:t>Handboeken en websites</a:t>
            </a:r>
            <a:endParaRPr/>
          </a:p>
          <a:p>
            <a:pPr indent="-273050" lvl="1" marL="546100" rtl="0" algn="l">
              <a:lnSpc>
                <a:spcPct val="150000"/>
              </a:lnSpc>
              <a:spcBef>
                <a:spcPts val="380"/>
              </a:spcBef>
              <a:spcAft>
                <a:spcPts val="0"/>
              </a:spcAft>
              <a:buClr>
                <a:schemeClr val="dk1"/>
              </a:buClr>
              <a:buSzPts val="1900"/>
              <a:buFont typeface="Courier New"/>
              <a:buChar char="o"/>
            </a:pPr>
            <a:r>
              <a:rPr lang="nl-NL">
                <a:latin typeface="Calibri"/>
                <a:ea typeface="Calibri"/>
                <a:cs typeface="Calibri"/>
                <a:sym typeface="Calibri"/>
              </a:rPr>
              <a:t>Algemene schoenadviezen</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134" name="Google Shape;134;p6"/>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35" name="Google Shape;135;p6"/>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7"/>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Tenenloop</a:t>
            </a:r>
            <a:endParaRPr/>
          </a:p>
        </p:txBody>
      </p:sp>
      <p:sp>
        <p:nvSpPr>
          <p:cNvPr id="141" name="Google Shape;141;p7"/>
          <p:cNvSpPr txBox="1"/>
          <p:nvPr>
            <p:ph idx="1" type="body"/>
          </p:nvPr>
        </p:nvSpPr>
        <p:spPr>
          <a:xfrm>
            <a:off x="1547813" y="2209800"/>
            <a:ext cx="7344667" cy="3962400"/>
          </a:xfrm>
          <a:prstGeom prst="rect">
            <a:avLst/>
          </a:prstGeom>
          <a:noFill/>
          <a:ln>
            <a:noFill/>
          </a:ln>
        </p:spPr>
        <p:txBody>
          <a:bodyPr anchorCtr="0" anchor="t" bIns="45700" lIns="91425" spcFirstLastPara="1" rIns="91425" wrap="square" tIns="45700">
            <a:noAutofit/>
          </a:bodyPr>
          <a:lstStyle/>
          <a:p>
            <a:pPr indent="-222250" lvl="0" marL="342900" rtl="0" algn="l">
              <a:lnSpc>
                <a:spcPct val="136842"/>
              </a:lnSpc>
              <a:spcBef>
                <a:spcPts val="0"/>
              </a:spcBef>
              <a:spcAft>
                <a:spcPts val="0"/>
              </a:spcAft>
              <a:buClr>
                <a:schemeClr val="dk1"/>
              </a:buClr>
              <a:buSzPts val="1900"/>
              <a:buFont typeface="Arial"/>
              <a:buNone/>
            </a:pPr>
            <a:r>
              <a:t/>
            </a:r>
            <a:endParaRPr>
              <a:latin typeface="Calibri"/>
              <a:ea typeface="Calibri"/>
              <a:cs typeface="Calibri"/>
              <a:sym typeface="Calibri"/>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Looppatroon actief beoordelen t/m 3 jaar (Van Wiechen onderzoek)</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Tenenloop relatief frequent bij kinderen die recent zijn gaan lopen</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‘idiopathische tenenloop’: 2,1% (5,5 jarige leeftijd)</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Vaker bij kinderen met Autisme Spectrum Stoornis (ASS), globale ontwikkelingsachterstand of taalontwikkelingsachterstand (TOS)</a:t>
            </a:r>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142" name="Google Shape;142;p7"/>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43" name="Google Shape;143;p7"/>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8"/>
          <p:cNvSpPr txBox="1"/>
          <p:nvPr>
            <p:ph type="title"/>
          </p:nvPr>
        </p:nvSpPr>
        <p:spPr>
          <a:xfrm>
            <a:off x="1547813" y="1800225"/>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Tenenloop</a:t>
            </a:r>
            <a:endParaRPr/>
          </a:p>
        </p:txBody>
      </p:sp>
      <p:sp>
        <p:nvSpPr>
          <p:cNvPr id="149" name="Google Shape;149;p8"/>
          <p:cNvSpPr txBox="1"/>
          <p:nvPr>
            <p:ph idx="1" type="body"/>
          </p:nvPr>
        </p:nvSpPr>
        <p:spPr>
          <a:xfrm>
            <a:off x="1547813" y="2209800"/>
            <a:ext cx="7344667"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44444"/>
              </a:lnSpc>
              <a:spcBef>
                <a:spcPts val="0"/>
              </a:spcBef>
              <a:spcAft>
                <a:spcPts val="0"/>
              </a:spcAft>
              <a:buClr>
                <a:schemeClr val="dk1"/>
              </a:buClr>
              <a:buSzPts val="1800"/>
              <a:buFont typeface="Arial"/>
              <a:buChar char="•"/>
            </a:pPr>
            <a:r>
              <a:rPr lang="nl-NL" sz="1800"/>
              <a:t>Specifieke anamnese en lichamelijk onderzoek als kind &gt; 18 mnd &gt;50% tijd op tenen loopt</a:t>
            </a:r>
            <a:endParaRPr/>
          </a:p>
          <a:p>
            <a:pPr indent="-342900" lvl="0" marL="342900" rtl="0" algn="l">
              <a:lnSpc>
                <a:spcPct val="136842"/>
              </a:lnSpc>
              <a:spcBef>
                <a:spcPts val="380"/>
              </a:spcBef>
              <a:spcAft>
                <a:spcPts val="0"/>
              </a:spcAft>
              <a:buClr>
                <a:schemeClr val="dk1"/>
              </a:buClr>
              <a:buSzPts val="1900"/>
              <a:buFont typeface="Arial"/>
              <a:buChar char="•"/>
            </a:pPr>
            <a:r>
              <a:rPr lang="nl-NL">
                <a:latin typeface="Calibri"/>
                <a:ea typeface="Calibri"/>
                <a:cs typeface="Calibri"/>
                <a:sym typeface="Calibri"/>
              </a:rPr>
              <a:t>Alarmsignalen:</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Ontwikkelingsachterstand</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Asymmetrisch looppatroon</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Verhoogde spiertonus</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Pathologische reflexen</a:t>
            </a:r>
            <a:endParaRPr/>
          </a:p>
          <a:p>
            <a:pPr indent="-342900" lvl="2" marL="742950" rtl="0" algn="l">
              <a:lnSpc>
                <a:spcPct val="136842"/>
              </a:lnSpc>
              <a:spcBef>
                <a:spcPts val="380"/>
              </a:spcBef>
              <a:spcAft>
                <a:spcPts val="0"/>
              </a:spcAft>
              <a:buClr>
                <a:schemeClr val="dk1"/>
              </a:buClr>
              <a:buSzPts val="1900"/>
              <a:buFont typeface="Courier New"/>
              <a:buChar char="o"/>
            </a:pPr>
            <a:r>
              <a:rPr lang="nl-NL">
                <a:latin typeface="Calibri"/>
                <a:ea typeface="Calibri"/>
                <a:cs typeface="Calibri"/>
                <a:sym typeface="Calibri"/>
              </a:rPr>
              <a:t>Gower’s teken</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150" name="Google Shape;150;p8"/>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51" name="Google Shape;151;p8"/>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9"/>
          <p:cNvSpPr txBox="1"/>
          <p:nvPr>
            <p:ph type="title"/>
          </p:nvPr>
        </p:nvSpPr>
        <p:spPr>
          <a:xfrm>
            <a:off x="899592" y="1700808"/>
            <a:ext cx="7138987" cy="4095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a:latin typeface="Calibri"/>
                <a:ea typeface="Calibri"/>
                <a:cs typeface="Calibri"/>
                <a:sym typeface="Calibri"/>
              </a:rPr>
              <a:t>Stroomschema</a:t>
            </a:r>
            <a:br>
              <a:rPr b="1" lang="nl-NL">
                <a:latin typeface="Calibri"/>
                <a:ea typeface="Calibri"/>
                <a:cs typeface="Calibri"/>
                <a:sym typeface="Calibri"/>
              </a:rPr>
            </a:br>
            <a:r>
              <a:rPr b="1" lang="nl-NL">
                <a:latin typeface="Calibri"/>
                <a:ea typeface="Calibri"/>
                <a:cs typeface="Calibri"/>
                <a:sym typeface="Calibri"/>
              </a:rPr>
              <a:t>tenenloop</a:t>
            </a:r>
            <a:endParaRPr/>
          </a:p>
        </p:txBody>
      </p:sp>
      <p:sp>
        <p:nvSpPr>
          <p:cNvPr id="157" name="Google Shape;157;p9"/>
          <p:cNvSpPr txBox="1"/>
          <p:nvPr>
            <p:ph idx="1" type="body"/>
          </p:nvPr>
        </p:nvSpPr>
        <p:spPr>
          <a:xfrm>
            <a:off x="1547813" y="2209800"/>
            <a:ext cx="7344667" cy="3962400"/>
          </a:xfrm>
          <a:prstGeom prst="rect">
            <a:avLst/>
          </a:prstGeom>
          <a:noFill/>
          <a:ln>
            <a:noFill/>
          </a:ln>
        </p:spPr>
        <p:txBody>
          <a:bodyPr anchorCtr="0" anchor="t" bIns="45700" lIns="91425" spcFirstLastPara="1" rIns="91425" wrap="square" tIns="45700">
            <a:noAutofit/>
          </a:bodyPr>
          <a:lstStyle/>
          <a:p>
            <a:pPr indent="0" lvl="0" marL="0" rtl="0" algn="l">
              <a:lnSpc>
                <a:spcPct val="136842"/>
              </a:lnSpc>
              <a:spcBef>
                <a:spcPts val="0"/>
              </a:spcBef>
              <a:spcAft>
                <a:spcPts val="0"/>
              </a:spcAft>
              <a:buClr>
                <a:schemeClr val="dk1"/>
              </a:buClr>
              <a:buSzPts val="1900"/>
              <a:buFont typeface="Merriweather Sans"/>
              <a:buNone/>
            </a:pPr>
            <a:r>
              <a:t/>
            </a:r>
            <a:endParaRPr>
              <a:latin typeface="Calibri"/>
              <a:ea typeface="Calibri"/>
              <a:cs typeface="Calibri"/>
              <a:sym typeface="Calibri"/>
            </a:endParaRPr>
          </a:p>
          <a:p>
            <a:pPr indent="0" lvl="0" marL="0" rtl="0" algn="l">
              <a:lnSpc>
                <a:spcPct val="136842"/>
              </a:lnSpc>
              <a:spcBef>
                <a:spcPts val="380"/>
              </a:spcBef>
              <a:spcAft>
                <a:spcPts val="0"/>
              </a:spcAft>
              <a:buClr>
                <a:schemeClr val="dk1"/>
              </a:buClr>
              <a:buSzPts val="1900"/>
              <a:buFont typeface="Merriweather Sans"/>
              <a:buNone/>
            </a:pPr>
            <a:r>
              <a:t/>
            </a:r>
            <a:endParaRPr>
              <a:latin typeface="Calibri"/>
              <a:ea typeface="Calibri"/>
              <a:cs typeface="Calibri"/>
              <a:sym typeface="Calibri"/>
            </a:endParaRPr>
          </a:p>
        </p:txBody>
      </p:sp>
      <p:sp>
        <p:nvSpPr>
          <p:cNvPr id="158" name="Google Shape;158;p9"/>
          <p:cNvSpPr txBox="1"/>
          <p:nvPr>
            <p:ph idx="10" type="dt"/>
          </p:nvPr>
        </p:nvSpPr>
        <p:spPr>
          <a:xfrm>
            <a:off x="6705600" y="6553200"/>
            <a:ext cx="1981200" cy="228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A08241"/>
              </a:buClr>
              <a:buSzPts val="1000"/>
              <a:buFont typeface="Merriweather Sans"/>
              <a:buNone/>
            </a:pPr>
            <a:r>
              <a:rPr b="0" i="0" lang="nl-NL" sz="1000" u="none" cap="none" strike="noStrike">
                <a:solidFill>
                  <a:srgbClr val="A08241"/>
                </a:solidFill>
                <a:latin typeface="Calibri"/>
                <a:ea typeface="Calibri"/>
                <a:cs typeface="Calibri"/>
                <a:sym typeface="Calibri"/>
              </a:rPr>
              <a:t>MAAND NOG INVULLEN  2019</a:t>
            </a:r>
            <a:endParaRPr b="0" i="0" sz="1000" u="none" cap="none" strike="noStrike">
              <a:solidFill>
                <a:srgbClr val="A08241"/>
              </a:solidFill>
              <a:latin typeface="Calibri"/>
              <a:ea typeface="Calibri"/>
              <a:cs typeface="Calibri"/>
              <a:sym typeface="Calibri"/>
            </a:endParaRPr>
          </a:p>
        </p:txBody>
      </p:sp>
      <p:sp>
        <p:nvSpPr>
          <p:cNvPr id="159" name="Google Shape;159;p9"/>
          <p:cNvSpPr txBox="1"/>
          <p:nvPr>
            <p:ph idx="11" type="ftr"/>
          </p:nvPr>
        </p:nvSpPr>
        <p:spPr>
          <a:xfrm>
            <a:off x="1547813" y="6553200"/>
            <a:ext cx="5157787"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08241"/>
              </a:buClr>
              <a:buSzPts val="1000"/>
              <a:buFont typeface="Merriweather Sans"/>
              <a:buNone/>
            </a:pPr>
            <a:r>
              <a:rPr b="1" i="0" lang="nl-NL" sz="1000" u="none" cap="none" strike="noStrike">
                <a:solidFill>
                  <a:srgbClr val="A08241"/>
                </a:solidFill>
                <a:latin typeface="Calibri"/>
                <a:ea typeface="Calibri"/>
                <a:cs typeface="Calibri"/>
                <a:sym typeface="Calibri"/>
              </a:rPr>
              <a:t>JGZ-richtlijn Extremiteiten</a:t>
            </a:r>
            <a:endParaRPr b="1" i="0" sz="1000" u="none" cap="none" strike="noStrike">
              <a:solidFill>
                <a:srgbClr val="A08241"/>
              </a:solidFill>
              <a:latin typeface="Calibri"/>
              <a:ea typeface="Calibri"/>
              <a:cs typeface="Calibri"/>
              <a:sym typeface="Calibri"/>
            </a:endParaRPr>
          </a:p>
        </p:txBody>
      </p:sp>
      <p:pic>
        <p:nvPicPr>
          <p:cNvPr id="160" name="Google Shape;160;p9"/>
          <p:cNvPicPr preferRelativeResize="0"/>
          <p:nvPr/>
        </p:nvPicPr>
        <p:blipFill rotWithShape="1">
          <a:blip r:embed="rId3">
            <a:alphaModFix/>
          </a:blip>
          <a:srcRect b="0" l="0" r="0" t="0"/>
          <a:stretch/>
        </p:blipFill>
        <p:spPr>
          <a:xfrm>
            <a:off x="2987824" y="0"/>
            <a:ext cx="435699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thema">
  <a:themeElements>
    <a:clrScheme name="1_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2011-04-06T11:37:05Z</dcterms:created>
  <dc:creator>pdegroot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