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5"/>
    <p:sldMasterId id="2147483652" r:id="rId6"/>
  </p:sldMasterIdLst>
  <p:notesMasterIdLst>
    <p:notesMasterId r:id="rId26"/>
  </p:notesMasterIdLst>
  <p:sldIdLst>
    <p:sldId id="256" r:id="rId7"/>
    <p:sldId id="257" r:id="rId8"/>
    <p:sldId id="258" r:id="rId9"/>
    <p:sldId id="259" r:id="rId10"/>
    <p:sldId id="279" r:id="rId11"/>
    <p:sldId id="260" r:id="rId12"/>
    <p:sldId id="280" r:id="rId13"/>
    <p:sldId id="281" r:id="rId14"/>
    <p:sldId id="261" r:id="rId15"/>
    <p:sldId id="262" r:id="rId16"/>
    <p:sldId id="275" r:id="rId17"/>
    <p:sldId id="274" r:id="rId18"/>
    <p:sldId id="276" r:id="rId19"/>
    <p:sldId id="277" r:id="rId20"/>
    <p:sldId id="264" r:id="rId21"/>
    <p:sldId id="278" r:id="rId22"/>
    <p:sldId id="271" r:id="rId23"/>
    <p:sldId id="272" r:id="rId24"/>
    <p:sldId id="273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028AA-CEEC-49D6-9D53-5FE677ED89CD}" v="69" dt="2020-01-16T10:12:15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ting, C.I. (Caren)" userId="0998daac-535b-4b2f-b648-6b96bab4250b" providerId="ADAL" clId="{3AB028AA-CEEC-49D6-9D53-5FE677ED89CD}"/>
    <pc:docChg chg="undo custSel addSld delSld modSld sldOrd">
      <pc:chgData name="Lanting, C.I. (Caren)" userId="0998daac-535b-4b2f-b648-6b96bab4250b" providerId="ADAL" clId="{3AB028AA-CEEC-49D6-9D53-5FE677ED89CD}" dt="2020-01-17T15:21:23.050" v="7779" actId="20577"/>
      <pc:docMkLst>
        <pc:docMk/>
      </pc:docMkLst>
      <pc:sldChg chg="modSp">
        <pc:chgData name="Lanting, C.I. (Caren)" userId="0998daac-535b-4b2f-b648-6b96bab4250b" providerId="ADAL" clId="{3AB028AA-CEEC-49D6-9D53-5FE677ED89CD}" dt="2020-01-15T10:43:57.550" v="2632" actId="20577"/>
        <pc:sldMkLst>
          <pc:docMk/>
          <pc:sldMk cId="0" sldId="256"/>
        </pc:sldMkLst>
        <pc:spChg chg="mod">
          <ac:chgData name="Lanting, C.I. (Caren)" userId="0998daac-535b-4b2f-b648-6b96bab4250b" providerId="ADAL" clId="{3AB028AA-CEEC-49D6-9D53-5FE677ED89CD}" dt="2020-01-15T10:43:57.550" v="2632" actId="20577"/>
          <ac:spMkLst>
            <pc:docMk/>
            <pc:sldMk cId="0" sldId="256"/>
            <ac:spMk id="29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4T15:04:38.275" v="101" actId="20577"/>
          <ac:spMkLst>
            <pc:docMk/>
            <pc:sldMk cId="0" sldId="256"/>
            <ac:spMk id="30" creationId="{00000000-0000-0000-0000-000000000000}"/>
          </ac:spMkLst>
        </pc:spChg>
      </pc:sldChg>
      <pc:sldChg chg="modSp">
        <pc:chgData name="Lanting, C.I. (Caren)" userId="0998daac-535b-4b2f-b648-6b96bab4250b" providerId="ADAL" clId="{3AB028AA-CEEC-49D6-9D53-5FE677ED89CD}" dt="2020-01-16T08:45:50.953" v="5906" actId="6549"/>
        <pc:sldMkLst>
          <pc:docMk/>
          <pc:sldMk cId="0" sldId="257"/>
        </pc:sldMkLst>
        <pc:spChg chg="mod">
          <ac:chgData name="Lanting, C.I. (Caren)" userId="0998daac-535b-4b2f-b648-6b96bab4250b" providerId="ADAL" clId="{3AB028AA-CEEC-49D6-9D53-5FE677ED89CD}" dt="2020-01-16T08:45:50.953" v="5906" actId="6549"/>
          <ac:spMkLst>
            <pc:docMk/>
            <pc:sldMk cId="0" sldId="257"/>
            <ac:spMk id="36" creationId="{00000000-0000-0000-0000-000000000000}"/>
          </ac:spMkLst>
        </pc:spChg>
      </pc:sldChg>
      <pc:sldChg chg="modSp">
        <pc:chgData name="Lanting, C.I. (Caren)" userId="0998daac-535b-4b2f-b648-6b96bab4250b" providerId="ADAL" clId="{3AB028AA-CEEC-49D6-9D53-5FE677ED89CD}" dt="2020-01-16T09:48:53.981" v="7128" actId="114"/>
        <pc:sldMkLst>
          <pc:docMk/>
          <pc:sldMk cId="0" sldId="258"/>
        </pc:sldMkLst>
        <pc:spChg chg="mod">
          <ac:chgData name="Lanting, C.I. (Caren)" userId="0998daac-535b-4b2f-b648-6b96bab4250b" providerId="ADAL" clId="{3AB028AA-CEEC-49D6-9D53-5FE677ED89CD}" dt="2020-01-16T09:48:53.981" v="7128" actId="114"/>
          <ac:spMkLst>
            <pc:docMk/>
            <pc:sldMk cId="0" sldId="258"/>
            <ac:spMk id="43" creationId="{00000000-0000-0000-0000-000000000000}"/>
          </ac:spMkLst>
        </pc:spChg>
      </pc:sldChg>
      <pc:sldChg chg="modSp">
        <pc:chgData name="Lanting, C.I. (Caren)" userId="0998daac-535b-4b2f-b648-6b96bab4250b" providerId="ADAL" clId="{3AB028AA-CEEC-49D6-9D53-5FE677ED89CD}" dt="2020-01-17T15:21:23.050" v="7779" actId="20577"/>
        <pc:sldMkLst>
          <pc:docMk/>
          <pc:sldMk cId="0" sldId="259"/>
        </pc:sldMkLst>
        <pc:spChg chg="mod">
          <ac:chgData name="Lanting, C.I. (Caren)" userId="0998daac-535b-4b2f-b648-6b96bab4250b" providerId="ADAL" clId="{3AB028AA-CEEC-49D6-9D53-5FE677ED89CD}" dt="2020-01-17T15:21:23.050" v="7779" actId="20577"/>
          <ac:spMkLst>
            <pc:docMk/>
            <pc:sldMk cId="0" sldId="259"/>
            <ac:spMk id="49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7T15:20:34" v="7763" actId="12"/>
          <ac:spMkLst>
            <pc:docMk/>
            <pc:sldMk cId="0" sldId="259"/>
            <ac:spMk id="50" creationId="{00000000-0000-0000-0000-000000000000}"/>
          </ac:spMkLst>
        </pc:spChg>
      </pc:sldChg>
      <pc:sldChg chg="addSp modSp">
        <pc:chgData name="Lanting, C.I. (Caren)" userId="0998daac-535b-4b2f-b648-6b96bab4250b" providerId="ADAL" clId="{3AB028AA-CEEC-49D6-9D53-5FE677ED89CD}" dt="2020-01-16T08:57:10.252" v="6019" actId="20577"/>
        <pc:sldMkLst>
          <pc:docMk/>
          <pc:sldMk cId="0" sldId="260"/>
        </pc:sldMkLst>
        <pc:spChg chg="mod">
          <ac:chgData name="Lanting, C.I. (Caren)" userId="0998daac-535b-4b2f-b648-6b96bab4250b" providerId="ADAL" clId="{3AB028AA-CEEC-49D6-9D53-5FE677ED89CD}" dt="2020-01-16T08:57:10.252" v="6019" actId="20577"/>
          <ac:spMkLst>
            <pc:docMk/>
            <pc:sldMk cId="0" sldId="260"/>
            <ac:spMk id="56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5T15:44:31.033" v="4849" actId="2710"/>
          <ac:spMkLst>
            <pc:docMk/>
            <pc:sldMk cId="0" sldId="260"/>
            <ac:spMk id="57" creationId="{00000000-0000-0000-0000-000000000000}"/>
          </ac:spMkLst>
        </pc:spChg>
        <pc:picChg chg="add mod">
          <ac:chgData name="Lanting, C.I. (Caren)" userId="0998daac-535b-4b2f-b648-6b96bab4250b" providerId="ADAL" clId="{3AB028AA-CEEC-49D6-9D53-5FE677ED89CD}" dt="2020-01-15T15:44:37.336" v="4850" actId="14100"/>
          <ac:picMkLst>
            <pc:docMk/>
            <pc:sldMk cId="0" sldId="260"/>
            <ac:picMk id="2" creationId="{15CCA0B0-3A20-4410-B344-F133D0B5CFCF}"/>
          </ac:picMkLst>
        </pc:picChg>
      </pc:sldChg>
      <pc:sldChg chg="modSp">
        <pc:chgData name="Lanting, C.I. (Caren)" userId="0998daac-535b-4b2f-b648-6b96bab4250b" providerId="ADAL" clId="{3AB028AA-CEEC-49D6-9D53-5FE677ED89CD}" dt="2020-01-15T15:46:02.666" v="4856" actId="14100"/>
        <pc:sldMkLst>
          <pc:docMk/>
          <pc:sldMk cId="0" sldId="261"/>
        </pc:sldMkLst>
        <pc:spChg chg="mod">
          <ac:chgData name="Lanting, C.I. (Caren)" userId="0998daac-535b-4b2f-b648-6b96bab4250b" providerId="ADAL" clId="{3AB028AA-CEEC-49D6-9D53-5FE677ED89CD}" dt="2020-01-15T11:44:02.540" v="4304" actId="6549"/>
          <ac:spMkLst>
            <pc:docMk/>
            <pc:sldMk cId="0" sldId="261"/>
            <ac:spMk id="63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5T15:46:02.666" v="4856" actId="14100"/>
          <ac:spMkLst>
            <pc:docMk/>
            <pc:sldMk cId="0" sldId="261"/>
            <ac:spMk id="64" creationId="{00000000-0000-0000-0000-000000000000}"/>
          </ac:spMkLst>
        </pc:spChg>
      </pc:sldChg>
      <pc:sldChg chg="modSp">
        <pc:chgData name="Lanting, C.I. (Caren)" userId="0998daac-535b-4b2f-b648-6b96bab4250b" providerId="ADAL" clId="{3AB028AA-CEEC-49D6-9D53-5FE677ED89CD}" dt="2020-01-17T15:16:17.798" v="7673" actId="6549"/>
        <pc:sldMkLst>
          <pc:docMk/>
          <pc:sldMk cId="0" sldId="262"/>
        </pc:sldMkLst>
        <pc:spChg chg="mod">
          <ac:chgData name="Lanting, C.I. (Caren)" userId="0998daac-535b-4b2f-b648-6b96bab4250b" providerId="ADAL" clId="{3AB028AA-CEEC-49D6-9D53-5FE677ED89CD}" dt="2020-01-15T15:40:21.574" v="4820" actId="6549"/>
          <ac:spMkLst>
            <pc:docMk/>
            <pc:sldMk cId="0" sldId="262"/>
            <ac:spMk id="70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7T15:16:17.798" v="7673" actId="6549"/>
          <ac:spMkLst>
            <pc:docMk/>
            <pc:sldMk cId="0" sldId="262"/>
            <ac:spMk id="71" creationId="{00000000-0000-0000-0000-000000000000}"/>
          </ac:spMkLst>
        </pc:spChg>
      </pc:sldChg>
      <pc:sldChg chg="del">
        <pc:chgData name="Lanting, C.I. (Caren)" userId="0998daac-535b-4b2f-b648-6b96bab4250b" providerId="ADAL" clId="{3AB028AA-CEEC-49D6-9D53-5FE677ED89CD}" dt="2020-01-17T15:17:43.732" v="7705" actId="2696"/>
        <pc:sldMkLst>
          <pc:docMk/>
          <pc:sldMk cId="0" sldId="263"/>
        </pc:sldMkLst>
      </pc:sldChg>
      <pc:sldChg chg="modSp">
        <pc:chgData name="Lanting, C.I. (Caren)" userId="0998daac-535b-4b2f-b648-6b96bab4250b" providerId="ADAL" clId="{3AB028AA-CEEC-49D6-9D53-5FE677ED89CD}" dt="2020-01-17T15:19:23.616" v="7755" actId="6549"/>
        <pc:sldMkLst>
          <pc:docMk/>
          <pc:sldMk cId="0" sldId="264"/>
        </pc:sldMkLst>
        <pc:spChg chg="mod">
          <ac:chgData name="Lanting, C.I. (Caren)" userId="0998daac-535b-4b2f-b648-6b96bab4250b" providerId="ADAL" clId="{3AB028AA-CEEC-49D6-9D53-5FE677ED89CD}" dt="2020-01-17T15:18:41.215" v="7741" actId="6549"/>
          <ac:spMkLst>
            <pc:docMk/>
            <pc:sldMk cId="0" sldId="264"/>
            <ac:spMk id="84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7T15:19:23.616" v="7755" actId="6549"/>
          <ac:spMkLst>
            <pc:docMk/>
            <pc:sldMk cId="0" sldId="264"/>
            <ac:spMk id="85" creationId="{00000000-0000-0000-0000-000000000000}"/>
          </ac:spMkLst>
        </pc:spChg>
      </pc:sldChg>
      <pc:sldChg chg="del">
        <pc:chgData name="Lanting, C.I. (Caren)" userId="0998daac-535b-4b2f-b648-6b96bab4250b" providerId="ADAL" clId="{3AB028AA-CEEC-49D6-9D53-5FE677ED89CD}" dt="2020-01-17T15:19:43.400" v="7761" actId="2696"/>
        <pc:sldMkLst>
          <pc:docMk/>
          <pc:sldMk cId="0" sldId="267"/>
        </pc:sldMkLst>
      </pc:sldChg>
      <pc:sldChg chg="addSp delSp modSp add">
        <pc:chgData name="Lanting, C.I. (Caren)" userId="0998daac-535b-4b2f-b648-6b96bab4250b" providerId="ADAL" clId="{3AB028AA-CEEC-49D6-9D53-5FE677ED89CD}" dt="2020-01-15T16:22:36.456" v="5274"/>
        <pc:sldMkLst>
          <pc:docMk/>
          <pc:sldMk cId="2193144557" sldId="274"/>
        </pc:sldMkLst>
        <pc:spChg chg="mod">
          <ac:chgData name="Lanting, C.I. (Caren)" userId="0998daac-535b-4b2f-b648-6b96bab4250b" providerId="ADAL" clId="{3AB028AA-CEEC-49D6-9D53-5FE677ED89CD}" dt="2020-01-15T16:17:22.767" v="5240" actId="6549"/>
          <ac:spMkLst>
            <pc:docMk/>
            <pc:sldMk cId="2193144557" sldId="274"/>
            <ac:spMk id="2" creationId="{3F322D58-42ED-407B-817D-57CBD68DC462}"/>
          </ac:spMkLst>
        </pc:spChg>
        <pc:spChg chg="del mod">
          <ac:chgData name="Lanting, C.I. (Caren)" userId="0998daac-535b-4b2f-b648-6b96bab4250b" providerId="ADAL" clId="{3AB028AA-CEEC-49D6-9D53-5FE677ED89CD}" dt="2020-01-15T11:59:42.253" v="4646" actId="478"/>
          <ac:spMkLst>
            <pc:docMk/>
            <pc:sldMk cId="2193144557" sldId="274"/>
            <ac:spMk id="3" creationId="{0C9CAB5A-1B7B-4672-ABCA-1D8ADA3A37E0}"/>
          </ac:spMkLst>
        </pc:spChg>
        <pc:spChg chg="add mod">
          <ac:chgData name="Lanting, C.I. (Caren)" userId="0998daac-535b-4b2f-b648-6b96bab4250b" providerId="ADAL" clId="{3AB028AA-CEEC-49D6-9D53-5FE677ED89CD}" dt="2020-01-15T15:59:36.746" v="5073" actId="255"/>
          <ac:spMkLst>
            <pc:docMk/>
            <pc:sldMk cId="2193144557" sldId="274"/>
            <ac:spMk id="5" creationId="{3AF878EE-0DA3-481E-A81C-59C489AE1645}"/>
          </ac:spMkLst>
        </pc:spChg>
        <pc:picChg chg="add mod">
          <ac:chgData name="Lanting, C.I. (Caren)" userId="0998daac-535b-4b2f-b648-6b96bab4250b" providerId="ADAL" clId="{3AB028AA-CEEC-49D6-9D53-5FE677ED89CD}" dt="2020-01-15T16:22:36.456" v="5274"/>
          <ac:picMkLst>
            <pc:docMk/>
            <pc:sldMk cId="2193144557" sldId="274"/>
            <ac:picMk id="4" creationId="{FD738A55-1B3F-45C4-A95E-2ADECD371F31}"/>
          </ac:picMkLst>
        </pc:picChg>
      </pc:sldChg>
      <pc:sldChg chg="modSp">
        <pc:chgData name="Lanting, C.I. (Caren)" userId="0998daac-535b-4b2f-b648-6b96bab4250b" providerId="ADAL" clId="{3AB028AA-CEEC-49D6-9D53-5FE677ED89CD}" dt="2020-01-16T10:13:34.760" v="7544" actId="6549"/>
        <pc:sldMkLst>
          <pc:docMk/>
          <pc:sldMk cId="1578394644" sldId="275"/>
        </pc:sldMkLst>
        <pc:spChg chg="mod">
          <ac:chgData name="Lanting, C.I. (Caren)" userId="0998daac-535b-4b2f-b648-6b96bab4250b" providerId="ADAL" clId="{3AB028AA-CEEC-49D6-9D53-5FE677ED89CD}" dt="2020-01-15T15:39:57.777" v="4806" actId="6549"/>
          <ac:spMkLst>
            <pc:docMk/>
            <pc:sldMk cId="1578394644" sldId="275"/>
            <ac:spMk id="70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6T10:13:34.760" v="7544" actId="6549"/>
          <ac:spMkLst>
            <pc:docMk/>
            <pc:sldMk cId="1578394644" sldId="275"/>
            <ac:spMk id="71" creationId="{00000000-0000-0000-0000-000000000000}"/>
          </ac:spMkLst>
        </pc:spChg>
      </pc:sldChg>
      <pc:sldChg chg="addSp delSp modSp ord">
        <pc:chgData name="Lanting, C.I. (Caren)" userId="0998daac-535b-4b2f-b648-6b96bab4250b" providerId="ADAL" clId="{3AB028AA-CEEC-49D6-9D53-5FE677ED89CD}" dt="2020-01-17T15:17:15.598" v="7704" actId="20577"/>
        <pc:sldMkLst>
          <pc:docMk/>
          <pc:sldMk cId="959850688" sldId="276"/>
        </pc:sldMkLst>
        <pc:spChg chg="mod">
          <ac:chgData name="Lanting, C.I. (Caren)" userId="0998daac-535b-4b2f-b648-6b96bab4250b" providerId="ADAL" clId="{3AB028AA-CEEC-49D6-9D53-5FE677ED89CD}" dt="2020-01-17T15:17:15.598" v="7704" actId="20577"/>
          <ac:spMkLst>
            <pc:docMk/>
            <pc:sldMk cId="959850688" sldId="276"/>
            <ac:spMk id="70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7T15:08:15.994" v="7557" actId="6549"/>
          <ac:spMkLst>
            <pc:docMk/>
            <pc:sldMk cId="959850688" sldId="276"/>
            <ac:spMk id="71" creationId="{00000000-0000-0000-0000-000000000000}"/>
          </ac:spMkLst>
        </pc:spChg>
        <pc:picChg chg="add del mod">
          <ac:chgData name="Lanting, C.I. (Caren)" userId="0998daac-535b-4b2f-b648-6b96bab4250b" providerId="ADAL" clId="{3AB028AA-CEEC-49D6-9D53-5FE677ED89CD}" dt="2020-01-15T16:19:27.971" v="5265"/>
          <ac:picMkLst>
            <pc:docMk/>
            <pc:sldMk cId="959850688" sldId="276"/>
            <ac:picMk id="2" creationId="{7E685067-699D-4F3B-BD62-15444DCBC731}"/>
          </ac:picMkLst>
        </pc:picChg>
      </pc:sldChg>
      <pc:sldChg chg="addSp delSp modSp add">
        <pc:chgData name="Lanting, C.I. (Caren)" userId="0998daac-535b-4b2f-b648-6b96bab4250b" providerId="ADAL" clId="{3AB028AA-CEEC-49D6-9D53-5FE677ED89CD}" dt="2020-01-15T16:49:18.613" v="5631" actId="20577"/>
        <pc:sldMkLst>
          <pc:docMk/>
          <pc:sldMk cId="2085723670" sldId="277"/>
        </pc:sldMkLst>
        <pc:spChg chg="mod">
          <ac:chgData name="Lanting, C.I. (Caren)" userId="0998daac-535b-4b2f-b648-6b96bab4250b" providerId="ADAL" clId="{3AB028AA-CEEC-49D6-9D53-5FE677ED89CD}" dt="2020-01-15T16:49:18.613" v="5631" actId="20577"/>
          <ac:spMkLst>
            <pc:docMk/>
            <pc:sldMk cId="2085723670" sldId="277"/>
            <ac:spMk id="2" creationId="{DD4A54C3-966D-4FB2-ACBC-61E066048062}"/>
          </ac:spMkLst>
        </pc:spChg>
        <pc:spChg chg="del mod ord">
          <ac:chgData name="Lanting, C.I. (Caren)" userId="0998daac-535b-4b2f-b648-6b96bab4250b" providerId="ADAL" clId="{3AB028AA-CEEC-49D6-9D53-5FE677ED89CD}" dt="2020-01-15T16:28:20.084" v="5304" actId="478"/>
          <ac:spMkLst>
            <pc:docMk/>
            <pc:sldMk cId="2085723670" sldId="277"/>
            <ac:spMk id="3" creationId="{0F60D1E3-939F-4543-B8FC-B10BE29FB6F3}"/>
          </ac:spMkLst>
        </pc:spChg>
        <pc:picChg chg="add mod ord">
          <ac:chgData name="Lanting, C.I. (Caren)" userId="0998daac-535b-4b2f-b648-6b96bab4250b" providerId="ADAL" clId="{3AB028AA-CEEC-49D6-9D53-5FE677ED89CD}" dt="2020-01-15T16:21:29.916" v="5273"/>
          <ac:picMkLst>
            <pc:docMk/>
            <pc:sldMk cId="2085723670" sldId="277"/>
            <ac:picMk id="4" creationId="{EAE54218-ECF2-4482-8DE1-BACA9E2693C7}"/>
          </ac:picMkLst>
        </pc:picChg>
      </pc:sldChg>
      <pc:sldChg chg="modSp">
        <pc:chgData name="Lanting, C.I. (Caren)" userId="0998daac-535b-4b2f-b648-6b96bab4250b" providerId="ADAL" clId="{3AB028AA-CEEC-49D6-9D53-5FE677ED89CD}" dt="2020-01-17T15:19:32.900" v="7760" actId="6549"/>
        <pc:sldMkLst>
          <pc:docMk/>
          <pc:sldMk cId="3086862460" sldId="278"/>
        </pc:sldMkLst>
        <pc:spChg chg="mod">
          <ac:chgData name="Lanting, C.I. (Caren)" userId="0998daac-535b-4b2f-b648-6b96bab4250b" providerId="ADAL" clId="{3AB028AA-CEEC-49D6-9D53-5FE677ED89CD}" dt="2020-01-17T15:19:32.900" v="7760" actId="6549"/>
          <ac:spMkLst>
            <pc:docMk/>
            <pc:sldMk cId="3086862460" sldId="278"/>
            <ac:spMk id="84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5T17:00:19.002" v="5779" actId="115"/>
          <ac:spMkLst>
            <pc:docMk/>
            <pc:sldMk cId="3086862460" sldId="278"/>
            <ac:spMk id="85" creationId="{00000000-0000-0000-0000-000000000000}"/>
          </ac:spMkLst>
        </pc:spChg>
      </pc:sldChg>
      <pc:sldChg chg="modSp">
        <pc:chgData name="Lanting, C.I. (Caren)" userId="0998daac-535b-4b2f-b648-6b96bab4250b" providerId="ADAL" clId="{3AB028AA-CEEC-49D6-9D53-5FE677ED89CD}" dt="2020-01-16T09:33:09.322" v="6367" actId="6549"/>
        <pc:sldMkLst>
          <pc:docMk/>
          <pc:sldMk cId="1700789260" sldId="279"/>
        </pc:sldMkLst>
        <pc:spChg chg="mod">
          <ac:chgData name="Lanting, C.I. (Caren)" userId="0998daac-535b-4b2f-b648-6b96bab4250b" providerId="ADAL" clId="{3AB028AA-CEEC-49D6-9D53-5FE677ED89CD}" dt="2020-01-16T09:04:12.655" v="6030" actId="20577"/>
          <ac:spMkLst>
            <pc:docMk/>
            <pc:sldMk cId="1700789260" sldId="279"/>
            <ac:spMk id="49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6T09:33:09.322" v="6367" actId="6549"/>
          <ac:spMkLst>
            <pc:docMk/>
            <pc:sldMk cId="1700789260" sldId="279"/>
            <ac:spMk id="50" creationId="{00000000-0000-0000-0000-000000000000}"/>
          </ac:spMkLst>
        </pc:spChg>
      </pc:sldChg>
      <pc:sldChg chg="modSp">
        <pc:chgData name="Lanting, C.I. (Caren)" userId="0998daac-535b-4b2f-b648-6b96bab4250b" providerId="ADAL" clId="{3AB028AA-CEEC-49D6-9D53-5FE677ED89CD}" dt="2020-01-16T09:51:56.684" v="7148" actId="20577"/>
        <pc:sldMkLst>
          <pc:docMk/>
          <pc:sldMk cId="1486031280" sldId="280"/>
        </pc:sldMkLst>
        <pc:spChg chg="mod">
          <ac:chgData name="Lanting, C.I. (Caren)" userId="0998daac-535b-4b2f-b648-6b96bab4250b" providerId="ADAL" clId="{3AB028AA-CEEC-49D6-9D53-5FE677ED89CD}" dt="2020-01-16T09:48:19.481" v="7127" actId="6549"/>
          <ac:spMkLst>
            <pc:docMk/>
            <pc:sldMk cId="1486031280" sldId="280"/>
            <ac:spMk id="49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6T09:51:56.684" v="7148" actId="20577"/>
          <ac:spMkLst>
            <pc:docMk/>
            <pc:sldMk cId="1486031280" sldId="280"/>
            <ac:spMk id="50" creationId="{00000000-0000-0000-0000-000000000000}"/>
          </ac:spMkLst>
        </pc:spChg>
      </pc:sldChg>
      <pc:sldChg chg="modSp">
        <pc:chgData name="Lanting, C.I. (Caren)" userId="0998daac-535b-4b2f-b648-6b96bab4250b" providerId="ADAL" clId="{3AB028AA-CEEC-49D6-9D53-5FE677ED89CD}" dt="2020-01-17T15:14:39.097" v="7667" actId="6549"/>
        <pc:sldMkLst>
          <pc:docMk/>
          <pc:sldMk cId="2541302267" sldId="281"/>
        </pc:sldMkLst>
        <pc:spChg chg="mod">
          <ac:chgData name="Lanting, C.I. (Caren)" userId="0998daac-535b-4b2f-b648-6b96bab4250b" providerId="ADAL" clId="{3AB028AA-CEEC-49D6-9D53-5FE677ED89CD}" dt="2020-01-16T09:52:32.784" v="7156" actId="20577"/>
          <ac:spMkLst>
            <pc:docMk/>
            <pc:sldMk cId="2541302267" sldId="281"/>
            <ac:spMk id="49" creationId="{00000000-0000-0000-0000-000000000000}"/>
          </ac:spMkLst>
        </pc:spChg>
        <pc:spChg chg="mod">
          <ac:chgData name="Lanting, C.I. (Caren)" userId="0998daac-535b-4b2f-b648-6b96bab4250b" providerId="ADAL" clId="{3AB028AA-CEEC-49D6-9D53-5FE677ED89CD}" dt="2020-01-17T15:14:39.097" v="7667" actId="6549"/>
          <ac:spMkLst>
            <pc:docMk/>
            <pc:sldMk cId="2541302267" sldId="281"/>
            <ac:spMk id="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0341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0329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6646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921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6436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8323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1547813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>
                <a:solidFill>
                  <a:schemeClr val="dk2"/>
                </a:solidFill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1547813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1pPr>
            <a:lvl2pPr marL="914400" lvl="1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2pPr>
            <a:lvl3pPr marL="1371600" lvl="2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3pPr>
            <a:lvl4pPr marL="1828800" lvl="3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4pPr>
            <a:lvl5pPr marL="2286000" lvl="4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 sz="1900">
                <a:solidFill>
                  <a:schemeClr val="dk1"/>
                </a:solidFill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ctrTitle"/>
          </p:nvPr>
        </p:nvSpPr>
        <p:spPr>
          <a:xfrm>
            <a:off x="2286000" y="1447800"/>
            <a:ext cx="6629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1"/>
          </p:nvPr>
        </p:nvSpPr>
        <p:spPr>
          <a:xfrm>
            <a:off x="2286000" y="1824038"/>
            <a:ext cx="662940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540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9685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9685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9685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90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90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90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90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8F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2571750" cy="21828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1547812" y="6553200"/>
            <a:ext cx="5157787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5" Type="http://schemas.openxmlformats.org/officeDocument/2006/relationships/hyperlink" Target="http://www.jgzrichtlijn.nl" TargetMode="External"/><Relationship Id="rId4" Type="http://schemas.openxmlformats.org/officeDocument/2006/relationships/hyperlink" Target="mailto:contact@ncj.n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/>
        </p:nvSpPr>
        <p:spPr>
          <a:xfrm>
            <a:off x="2286000" y="1447800"/>
            <a:ext cx="6629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JGZ </a:t>
            </a:r>
            <a:r>
              <a:rPr lang="en-US" sz="1900" b="1" dirty="0" err="1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richtlijn</a:t>
            </a:r>
            <a:r>
              <a:rPr lang="en-US" sz="1900" b="1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Astma</a:t>
            </a:r>
            <a:r>
              <a:rPr lang="en-US" sz="1900" b="1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 (</a:t>
            </a:r>
            <a:r>
              <a:rPr lang="en-US" sz="1900" b="1" dirty="0" err="1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eerste</a:t>
            </a:r>
            <a:r>
              <a:rPr lang="en-US" sz="1900" b="1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herziening</a:t>
            </a:r>
            <a:r>
              <a:rPr lang="en-US" sz="1900" b="1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)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6"/>
          <p:cNvSpPr txBox="1"/>
          <p:nvPr/>
        </p:nvSpPr>
        <p:spPr>
          <a:xfrm>
            <a:off x="2286000" y="1824037"/>
            <a:ext cx="662940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68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nl-NL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Caren Lanting en Jacqueline Deurloo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36842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19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Januari</a:t>
            </a:r>
            <a:r>
              <a:rPr lang="en-US" sz="19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2020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Signaleren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2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JGZ-professional is alert op het bestaan van luchtwegklachten: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3" indent="-285750">
              <a:spcBef>
                <a:spcPts val="380"/>
              </a:spcBef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dirty="0">
                <a:latin typeface="Calibri" panose="020F0502020204030204" pitchFamily="34" charset="0"/>
              </a:rPr>
              <a:t>piepen (kernsymptoom van astma)</a:t>
            </a:r>
          </a:p>
          <a:p>
            <a:pPr marL="285750" lvl="3" indent="-285750">
              <a:spcBef>
                <a:spcPts val="380"/>
              </a:spcBef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dirty="0">
                <a:latin typeface="Calibri" panose="020F0502020204030204" pitchFamily="34" charset="0"/>
              </a:rPr>
              <a:t>benauwdheid/kortademigheid</a:t>
            </a:r>
          </a:p>
          <a:p>
            <a:pPr marL="285750" lvl="3" indent="-285750">
              <a:spcBef>
                <a:spcPts val="380"/>
              </a:spcBef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dirty="0">
                <a:latin typeface="Calibri" panose="020F0502020204030204" pitchFamily="34" charset="0"/>
              </a:rPr>
              <a:t>nachtelijk hoesten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</a:rPr>
              <a:t>Aanbeveling is om luchtwegklachten in de leeftijdsperioden 1 t/m 4 jaar, 4 t/m 11 jaar en 12 t/m 17 jaar ten minste éénmaal per periode aan de orde te laten komen.</a:t>
            </a:r>
            <a:r>
              <a:rPr lang="nl-NL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JGZ-organisaties bepalen zelf hoe dat wordt gedaan</a:t>
            </a:r>
          </a:p>
        </p:txBody>
      </p:sp>
      <p:sp>
        <p:nvSpPr>
          <p:cNvPr id="72" name="Google Shape;72;p12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Verwijzen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2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</a:rPr>
              <a:t>Bij aanwezigheid van één of meer luchtwegklachten (piepen, benauwdheid/kortademigheid en/of nachtelijk hoesten) </a:t>
            </a:r>
            <a:r>
              <a:rPr lang="nl-NL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→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</a:rPr>
              <a:t> a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stma specifieke anamnese en gericht </a:t>
            </a:r>
            <a:r>
              <a:rPr lang="nl-NL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lichamelijk onderzoek 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nl-N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  <a:cs typeface="Calibri" panose="020F0502020204030204" pitchFamily="34" charset="0"/>
              </a:rPr>
              <a:t>Astma wordt ook overwogen bij minder specifieke klachten zoals verminderde activiteit, snelle vermoeidheid, bij een ongezonde algemene indruk en bij schoolverzuim.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nl-N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Google Shape;72;p12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394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22D58-42ED-407B-817D-57CBD68D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>
              <a:buNone/>
            </a:pP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Verwijscriteria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738A55-1B3F-45C4-A95E-2ADECD371F3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40000"/>
          </a:blip>
          <a:stretch>
            <a:fillRect/>
          </a:stretch>
        </p:blipFill>
        <p:spPr>
          <a:xfrm>
            <a:off x="1827281" y="2508793"/>
            <a:ext cx="5911836" cy="422598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F878EE-0DA3-481E-A81C-59C489AE1645}"/>
              </a:ext>
            </a:extLst>
          </p:cNvPr>
          <p:cNvSpPr/>
          <p:nvPr/>
        </p:nvSpPr>
        <p:spPr>
          <a:xfrm>
            <a:off x="1547813" y="2368116"/>
            <a:ext cx="6470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  <a:cs typeface="Calibri" panose="020F0502020204030204" pitchFamily="34" charset="0"/>
              </a:rPr>
              <a:t>De jeugdarts of de verpleegkundig specialist verwijst naar de huisarts bij één of meer van onderstaande verwijscriteria: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44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Calibri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Astmacontrole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2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380"/>
              </a:spcBef>
            </a:pPr>
            <a:r>
              <a:rPr lang="nl-NL" sz="1800" dirty="0">
                <a:latin typeface="Calibri"/>
                <a:ea typeface="Calibri"/>
                <a:cs typeface="Calibri"/>
                <a:sym typeface="Calibri"/>
              </a:rPr>
              <a:t>Het JGZ team draagt bij aan het bereiken of behouden van een goede astmacontrole door:</a:t>
            </a:r>
          </a:p>
          <a:p>
            <a:pPr marL="342900" lvl="0" indent="-342900">
              <a:spcBef>
                <a:spcPts val="380"/>
              </a:spcBef>
              <a:buFont typeface="Arial" panose="020B0604020202020204" pitchFamily="34" charset="0"/>
              <a:buChar char="•"/>
            </a:pPr>
            <a:r>
              <a:rPr lang="nl-NL" sz="1800" dirty="0">
                <a:latin typeface="Calibri"/>
                <a:ea typeface="Calibri"/>
                <a:cs typeface="Calibri"/>
                <a:sym typeface="Calibri"/>
              </a:rPr>
              <a:t>Tijdens contacten met jeugdigen die bekend zijn met astma medicatie en hun ouders aandacht te besteden aan sociaal-medische aspecten en symptomen van astma.</a:t>
            </a:r>
          </a:p>
          <a:p>
            <a:pPr marL="342900" lvl="0" indent="-342900">
              <a:spcBef>
                <a:spcPts val="380"/>
              </a:spcBef>
              <a:buFont typeface="Arial" panose="020B0604020202020204" pitchFamily="34" charset="0"/>
              <a:buChar char="•"/>
            </a:pPr>
            <a:r>
              <a:rPr lang="nl-NL" sz="1800" dirty="0">
                <a:latin typeface="Calibri"/>
                <a:ea typeface="Calibri"/>
                <a:cs typeface="Calibri"/>
                <a:sym typeface="Calibri"/>
              </a:rPr>
              <a:t>Jeugdigen met exacerbaties en/of een gedeeltelijke/onvoldoende astmacontrole terug te verwijzen naar de behandelend huisarts of de behandelend kinder(long)arts/verpleegkundig specialist kinderlongziekten.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2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SzTx/>
              <a:buFont typeface="Calibri"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A0824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*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9850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A54C3-966D-4FB2-ACBC-61E06604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>
              <a:buNone/>
            </a:pPr>
            <a:r>
              <a:rPr lang="nl-NL" b="1" dirty="0">
                <a:latin typeface="Calibri" panose="020F0502020204030204" pitchFamily="34" charset="0"/>
                <a:cs typeface="Calibri" panose="020F0502020204030204" pitchFamily="34" charset="0"/>
              </a:rPr>
              <a:t>Beoordelen astmacontrole door de JGZ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E54218-ECF2-4482-8DE1-BACA9E2693C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20000" contrast="40000"/>
          </a:blip>
          <a:stretch>
            <a:fillRect/>
          </a:stretch>
        </p:blipFill>
        <p:spPr>
          <a:xfrm>
            <a:off x="1280805" y="2391506"/>
            <a:ext cx="740599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23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Ondersteunen</a:t>
            </a:r>
            <a:r>
              <a:rPr lang="en-US" sz="1900" b="1" i="0" u="none" strike="noStrike" cap="none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en </a:t>
            </a:r>
            <a:r>
              <a:rPr lang="en-US" sz="1900" b="1" i="0" u="none" strike="noStrike" cap="none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begeleiden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hoofdbehandelaar bepaalt welke adviezen ten aanzien van medicamentgebruik, vermijden van prikkels en leefstijl voor de jeugdige relevant zijn om klachten te verminderen</a:t>
            </a:r>
          </a:p>
          <a:p>
            <a:pPr marL="342900" lvl="0" indent="-34290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JGZ professional motiveert en ondersteunt jeugdigen en hun ouders bij het naleven van deze adviezen</a:t>
            </a:r>
          </a:p>
          <a:p>
            <a:pPr lvl="0">
              <a:spcBef>
                <a:spcPts val="380"/>
              </a:spcBef>
              <a:buClr>
                <a:schemeClr val="dk1"/>
              </a:buClr>
            </a:pPr>
            <a:endParaRPr lang="nl-NL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Samenwerken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Berichtgeving ten minste bij verwijzing door de JGZ naar de huisarts en bij het stellen van de diagnose ‘astma’ door de huisarts of de kinder(long)arts berichtgeving naar de JGZ. </a:t>
            </a:r>
          </a:p>
          <a:p>
            <a:pPr marL="342900" lvl="0" indent="-34290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Onderlinge afstemming en samenwerking als dat nodig is, bijvoorbeeld bij schoolverzuim.</a:t>
            </a:r>
          </a:p>
          <a:p>
            <a:pPr marL="342900" lvl="0" indent="-34290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862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/>
        </p:nvSpPr>
        <p:spPr>
          <a:xfrm>
            <a:off x="468312" y="1800225"/>
            <a:ext cx="82184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Vragen en discussiepunten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1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Contactinformatie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1547812" y="2209800"/>
            <a:ext cx="71391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 vragen over de richtlijn en de implementatie materialen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19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contact@ncj.nl</a:t>
            </a:r>
            <a:r>
              <a:rPr lang="en-US" sz="1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9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9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9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Bekijk de richtlijn via </a:t>
            </a:r>
            <a:r>
              <a:rPr lang="en-U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www.jgzrichtlijn.nl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in de JGZ-richtlijnen app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Arial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/>
          <p:cNvSpPr txBox="1"/>
          <p:nvPr/>
        </p:nvSpPr>
        <p:spPr>
          <a:xfrm>
            <a:off x="1547812" y="6553200"/>
            <a:ext cx="5157787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Arial"/>
              <a:buNone/>
            </a:pPr>
            <a:r>
              <a:rPr lang="en-US" sz="1000" b="1" i="0" u="none" strike="noStrike" cap="none">
                <a:solidFill>
                  <a:srgbClr val="A08241"/>
                </a:solidFill>
                <a:latin typeface="Arial"/>
                <a:ea typeface="Arial"/>
                <a:cs typeface="Arial"/>
                <a:sym typeface="Arial"/>
              </a:rPr>
              <a:t>Presentatie-titel | Wijzig deze tekst onder 'Beeld'&gt;'Koptekst en voettekst' |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3"/>
          <p:cNvSpPr txBox="1">
            <a:spLocks noGrp="1"/>
          </p:cNvSpPr>
          <p:nvPr>
            <p:ph type="ftr" idx="4294967295"/>
          </p:nvPr>
        </p:nvSpPr>
        <p:spPr>
          <a:xfrm>
            <a:off x="1547812" y="6553200"/>
            <a:ext cx="5157787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Presentatie-titel | Wijzig deze tekst onder 'Beeld'&gt;'Koptekst en voettekst' |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/>
        </p:nvSpPr>
        <p:spPr>
          <a:xfrm>
            <a:off x="1381512" y="1800225"/>
            <a:ext cx="71391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Waarom deze richtlijn?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7"/>
          <p:cNvSpPr txBox="1"/>
          <p:nvPr/>
        </p:nvSpPr>
        <p:spPr>
          <a:xfrm>
            <a:off x="1381512" y="2209725"/>
            <a:ext cx="7276592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</a:pPr>
            <a:r>
              <a:rPr lang="nl-N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Actualisatie ten opzichte van de eerdere versie uit 2011 en aansluiting bij internationale “</a:t>
            </a:r>
            <a:r>
              <a:rPr lang="nl-NL" sz="1800" b="0" i="1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Global </a:t>
            </a:r>
            <a:r>
              <a:rPr lang="nl-NL" sz="1800" b="0" i="1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Initiative</a:t>
            </a:r>
            <a:r>
              <a:rPr lang="nl-NL" sz="1800" b="0" i="1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sz="1800" b="0" i="1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for</a:t>
            </a:r>
            <a:r>
              <a:rPr lang="nl-NL" sz="1800" b="0" i="1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sz="1800" b="0" i="1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Asthma</a:t>
            </a:r>
            <a:r>
              <a:rPr lang="nl-NL" sz="1800" b="0" i="1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nl-NL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“ (GINA) richtlijn (versie 2019). </a:t>
            </a:r>
          </a:p>
          <a:p>
            <a:pPr lvl="0">
              <a:spcBef>
                <a:spcPts val="380"/>
              </a:spcBef>
              <a:buClr>
                <a:schemeClr val="dk1"/>
              </a:buClr>
              <a:buSzPts val="1900"/>
            </a:pPr>
            <a:endParaRPr lang="nl-NL" sz="1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Preventie van luchtwegklachten, waaronder astma, door de jeugdgezondheidszorg (JGZ) </a:t>
            </a:r>
          </a:p>
          <a:p>
            <a:pPr marL="285750" lvl="0" indent="-28575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Richtinggevend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voor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jeugdartsen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verpleegkundig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specialisten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jeugdverpleegkundigen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en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doktersassistenten</a:t>
            </a:r>
            <a:endParaRPr sz="1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Veranderingen t.o.v. de huidige werkwijze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8"/>
          <p:cNvSpPr txBox="1"/>
          <p:nvPr/>
        </p:nvSpPr>
        <p:spPr>
          <a:xfrm>
            <a:off x="1407135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Inzetten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op </a:t>
            </a:r>
            <a:r>
              <a:rPr lang="en-US" sz="18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stoppen</a:t>
            </a:r>
            <a:r>
              <a:rPr lang="en-US" sz="18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met </a:t>
            </a:r>
            <a:r>
              <a:rPr lang="en-US" sz="18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roken</a:t>
            </a:r>
            <a:r>
              <a:rPr lang="en-US" sz="18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, 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in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plaats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van op het huis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rookvrij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houden</a:t>
            </a:r>
            <a:endParaRPr lang="en-US" sz="1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285750" lvl="0" indent="-28575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Meer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aandacht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voor het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bereiken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en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behouden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van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een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goede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astmacontrole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bij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jeugdigen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die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bekend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zijn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met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astma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medicatie</a:t>
            </a:r>
            <a:endParaRPr sz="1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Google Shape;44;p8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Prevalentie</a:t>
            </a:r>
            <a:r>
              <a:rPr lang="en-US" sz="19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en </a:t>
            </a:r>
            <a:r>
              <a:rPr lang="en-US" sz="1900" b="1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beloop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28650" marR="0" lvl="1" indent="-2857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Naar schatting:</a:t>
            </a:r>
          </a:p>
          <a:p>
            <a:pPr marL="685800" marR="0" lvl="1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20% van de 2- of 3-jarigen piept wel eens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12% van de 6- tot 17-jarigen heeft wel eens symptomen van astma; 3 - 4% heeft ≥ 4 aanvallen per jaar</a:t>
            </a:r>
          </a:p>
          <a:p>
            <a:pPr marL="342900" lvl="1">
              <a:spcBef>
                <a:spcPts val="380"/>
              </a:spcBef>
              <a:buClr>
                <a:schemeClr val="dk1"/>
              </a:buClr>
              <a:buSzPts val="1900"/>
            </a:pPr>
            <a:endParaRPr lang="nl-NL" sz="18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Het merendeel van de jeugdigen met astma (circa 79%) heeft één of meerdere </a:t>
            </a:r>
            <a:r>
              <a:rPr lang="nl-NL" sz="18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andere</a:t>
            </a:r>
            <a:r>
              <a:rPr lang="nl-N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allergische klachten (eczeem, allergische rinitis, voedselallergie)</a:t>
            </a:r>
          </a:p>
          <a:p>
            <a:pPr marL="342900" lvl="1">
              <a:spcBef>
                <a:spcPts val="380"/>
              </a:spcBef>
              <a:buClr>
                <a:schemeClr val="dk1"/>
              </a:buClr>
              <a:buSzPts val="1900"/>
            </a:pPr>
            <a:endParaRPr lang="nl-NL" sz="18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Bij twee derde van de jeugdigen met de diagnose astma verdwijnen de symptomen vóór of rond de puberteit</a:t>
            </a:r>
          </a:p>
          <a:p>
            <a:pPr marL="685800" lvl="1" indent="-342900">
              <a:lnSpc>
                <a:spcPct val="136842"/>
              </a:lnSpc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endParaRPr lang="nl-NL" sz="19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1" name="Google Shape;51;p9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Ziektebeeld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1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</a:pPr>
            <a:r>
              <a:rPr lang="nl-NL" sz="16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 tot zes jaar</a:t>
            </a:r>
          </a:p>
          <a:p>
            <a:pPr marL="685800" marR="0" lvl="1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Piepende of zagende ademhaling met wisselend vooral nachtelijk hoesten. Meestal geassocieerd met een bovenste luchtweginfectie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</a:rPr>
              <a:t>Bij klachten van episodisch piepen/(nachtelijk) hoesten meestal gekozen voor de term ‘</a:t>
            </a:r>
            <a:r>
              <a:rPr lang="nl-NL" sz="1600" i="1" dirty="0">
                <a:solidFill>
                  <a:schemeClr val="dk1"/>
                </a:solidFill>
                <a:latin typeface="Calibri"/>
                <a:cs typeface="Calibri"/>
              </a:rPr>
              <a:t>prikkelbare luchtwegen</a:t>
            </a: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</a:rPr>
              <a:t>’ </a:t>
            </a:r>
          </a:p>
          <a:p>
            <a:pPr marL="342900" lvl="1">
              <a:spcBef>
                <a:spcPts val="380"/>
              </a:spcBef>
              <a:buClr>
                <a:schemeClr val="dk1"/>
              </a:buClr>
              <a:buSzPts val="1900"/>
            </a:pPr>
            <a:r>
              <a:rPr lang="nl-NL" sz="1600" u="sng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Zes jaar of ouder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De </a:t>
            </a:r>
            <a:r>
              <a:rPr lang="nl-NL" sz="1600" i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diagnose ‘astma’ </a:t>
            </a: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kan meestal pas vanaf de leeftijd van vijf á zes jaar  worden gesteld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Vaker karakteristieke klachtenpatroon: kortdurende aanvallen met piepende ademhaling, benauwdheid/kortademigheid en evt. (nachtelijk) hoesten, afgewisseld met vrijwel of geheel klachtenvrije perioden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Naast luchtweginfecties vaak sprake van andere niet-allergische en allergische uitlokkende factoren</a:t>
            </a:r>
          </a:p>
          <a:p>
            <a:pPr marL="685800" lvl="1" indent="-342900">
              <a:lnSpc>
                <a:spcPct val="136842"/>
              </a:lnSpc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endParaRPr lang="nl-NL" sz="19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1" name="Google Shape;51;p9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078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Pathofysiologie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0"/>
          <p:cNvSpPr txBox="1"/>
          <p:nvPr/>
        </p:nvSpPr>
        <p:spPr>
          <a:xfrm>
            <a:off x="1547812" y="2110154"/>
            <a:ext cx="7138987" cy="4062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Chronische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ontsteking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van de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luchtwegen</a:t>
            </a:r>
            <a:endParaRPr lang="en-US"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Toename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in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prikkelbaarheid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en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gevoeligheid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voor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een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veelheid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aan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allergische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en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niet-allergische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prikkels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→ </a:t>
            </a:r>
            <a:r>
              <a:rPr lang="en-US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piepen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, </a:t>
            </a:r>
            <a:r>
              <a:rPr lang="en-US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kortademigheid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/ </a:t>
            </a:r>
            <a:r>
              <a:rPr lang="en-US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benauwdheid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, </a:t>
            </a:r>
            <a:r>
              <a:rPr lang="en-US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nachtelijk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hoesten</a:t>
            </a:r>
            <a:endParaRPr sz="1800" dirty="0">
              <a:solidFill>
                <a:schemeClr val="dk1"/>
              </a:solidFill>
              <a:latin typeface="Calibri"/>
              <a:cs typeface="Calibri"/>
            </a:endParaRPr>
          </a:p>
        </p:txBody>
      </p:sp>
      <p:sp>
        <p:nvSpPr>
          <p:cNvPr id="58" name="Google Shape;58;p10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CCA0B0-3A20-4410-B344-F133D0B5CF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9022" y="3671668"/>
            <a:ext cx="6301684" cy="26587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Risicofactoren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"/>
          <p:cNvSpPr txBox="1"/>
          <p:nvPr/>
        </p:nvSpPr>
        <p:spPr>
          <a:xfrm>
            <a:off x="1547812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marR="0" lvl="1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b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Erfelijke aanleg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</a:rPr>
              <a:t>Kind factoren: prematuriteit, snelle gewichtstoename in eerste levensjaren, overgewicht/obesitas 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Roken tijdens de zwangerschap en daarna. 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Ook ‘derdehands rook’ (neerdalen van stoffen op haren, kleding, huid, muren, meubels)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Kwaliteit van de lucht in de woning: o.a. vocht, ventilatiegedrag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Inhalatieallergenen: huisstofmijt, kat, hond, schimmels, berk, kruiden (bijvoet, smalle weegbree)</a:t>
            </a:r>
          </a:p>
          <a:p>
            <a:pPr marL="685800" lvl="1" indent="-34290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Verontreiniging door verkeer, smog, (ultra)fijnstof etc.</a:t>
            </a:r>
          </a:p>
          <a:p>
            <a:pPr marL="685800" lvl="1" indent="-342900">
              <a:lnSpc>
                <a:spcPct val="136842"/>
              </a:lnSpc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endParaRPr lang="nl-NL" sz="19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1" name="Google Shape;51;p9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603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Gevolgen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"/>
          <p:cNvSpPr txBox="1"/>
          <p:nvPr/>
        </p:nvSpPr>
        <p:spPr>
          <a:xfrm>
            <a:off x="1245971" y="2209800"/>
            <a:ext cx="7138987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1" indent="-285750">
              <a:spcBef>
                <a:spcPts val="380"/>
              </a:spcBef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dirty="0">
                <a:latin typeface="Calibri" panose="020F0502020204030204" pitchFamily="34" charset="0"/>
              </a:rPr>
              <a:t>Dagelijks leven</a:t>
            </a:r>
          </a:p>
          <a:p>
            <a:pPr marL="285750" lvl="1" indent="-28575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</a:rPr>
              <a:t>Astma is een goed behandelbare aandoening:</a:t>
            </a:r>
          </a:p>
          <a:p>
            <a:pPr marL="342900" lvl="2" indent="-342900" algn="just">
              <a:buSzPts val="1900"/>
              <a:buFont typeface="Symbol" panose="05050102010706020507" pitchFamily="18" charset="2"/>
              <a:buChar char=""/>
            </a:pPr>
            <a:r>
              <a:rPr lang="nl-NL" sz="1800" dirty="0">
                <a:latin typeface="Calibri" panose="020F0502020204030204" pitchFamily="34" charset="0"/>
                <a:cs typeface="Calibri" panose="020F0502020204030204" pitchFamily="34" charset="0"/>
              </a:rPr>
              <a:t>Leefstijl, vermijden van prikkels</a:t>
            </a:r>
          </a:p>
          <a:p>
            <a:pPr marL="342900" lvl="2" indent="-342900" algn="just">
              <a:buSzPts val="1900"/>
              <a:buFont typeface="Symbol" panose="05050102010706020507" pitchFamily="18" charset="2"/>
              <a:buChar char=""/>
            </a:pPr>
            <a:r>
              <a:rPr lang="nl-NL" sz="1800" dirty="0">
                <a:latin typeface="Calibri" panose="020F0502020204030204" pitchFamily="34" charset="0"/>
                <a:cs typeface="Calibri" panose="020F0502020204030204" pitchFamily="34" charset="0"/>
              </a:rPr>
              <a:t>Medicatie</a:t>
            </a:r>
          </a:p>
          <a:p>
            <a:pPr marL="342900" lvl="2" indent="-342900" algn="just">
              <a:buSzPts val="1900"/>
              <a:buFont typeface="Symbol" panose="05050102010706020507" pitchFamily="18" charset="2"/>
              <a:buChar char=""/>
            </a:pPr>
            <a:endParaRPr lang="nl-N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1" indent="-285750">
              <a:spcBef>
                <a:spcPts val="380"/>
              </a:spcBef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dirty="0">
                <a:latin typeface="Calibri" panose="020F0502020204030204" pitchFamily="34" charset="0"/>
                <a:sym typeface="Calibri"/>
              </a:rPr>
              <a:t>Ontwikkeling</a:t>
            </a:r>
          </a:p>
          <a:p>
            <a:pPr marL="285750" lvl="1" indent="-28575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  <a:sym typeface="Calibri"/>
              </a:rPr>
              <a:t>Mentale gezondheid en schoolprestaties bij jeugdigen met astma vergelijkbaar met die van jeugdigen zonder astma</a:t>
            </a:r>
          </a:p>
          <a:p>
            <a:pPr marL="285750" lvl="1" indent="-28575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endParaRPr lang="nl-NL" sz="1800" dirty="0">
              <a:latin typeface="Calibri" panose="020F0502020204030204" pitchFamily="34" charset="0"/>
              <a:sym typeface="Calibri"/>
            </a:endParaRPr>
          </a:p>
          <a:p>
            <a:pPr marL="285750" lvl="1" indent="-285750">
              <a:spcBef>
                <a:spcPts val="380"/>
              </a:spcBef>
              <a:buClr>
                <a:schemeClr val="dk1"/>
              </a:buClr>
              <a:buSzPts val="1900"/>
              <a:buFont typeface="Wingdings" panose="05000000000000000000" pitchFamily="2" charset="2"/>
              <a:buChar char="ü"/>
            </a:pPr>
            <a:r>
              <a:rPr lang="nl-NL" sz="1800" dirty="0">
                <a:latin typeface="Calibri" panose="020F0502020204030204" pitchFamily="34" charset="0"/>
                <a:sym typeface="Calibri"/>
              </a:rPr>
              <a:t>Groei </a:t>
            </a:r>
          </a:p>
          <a:p>
            <a:pPr marL="285750" lvl="1" indent="-285750"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r>
              <a:rPr lang="nl-NL" sz="1800" dirty="0">
                <a:latin typeface="Calibri" panose="020F0502020204030204" pitchFamily="34" charset="0"/>
                <a:sym typeface="Calibri"/>
              </a:rPr>
              <a:t>Verhoogd energiegebruik én te hoge energie inname komen voor</a:t>
            </a:r>
          </a:p>
          <a:p>
            <a:pPr marL="685800" lvl="1" indent="-342900">
              <a:lnSpc>
                <a:spcPct val="136842"/>
              </a:lnSpc>
              <a:spcBef>
                <a:spcPts val="380"/>
              </a:spcBef>
              <a:buClr>
                <a:schemeClr val="dk1"/>
              </a:buClr>
              <a:buSzPts val="1900"/>
              <a:buFont typeface="Arial" panose="020B0604020202020204" pitchFamily="34" charset="0"/>
              <a:buChar char="•"/>
            </a:pPr>
            <a:endParaRPr lang="nl-NL" sz="19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51" name="Google Shape;51;p9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302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/>
        </p:nvSpPr>
        <p:spPr>
          <a:xfrm>
            <a:off x="1547812" y="1800225"/>
            <a:ext cx="7138987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lang="en-US" sz="1900" b="1" i="0" u="none" strike="noStrike" cap="none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Preventie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1"/>
          <p:cNvSpPr txBox="1"/>
          <p:nvPr/>
        </p:nvSpPr>
        <p:spPr>
          <a:xfrm>
            <a:off x="1547812" y="1601226"/>
            <a:ext cx="6808397" cy="278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342900" marR="0" lvl="0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Registreer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of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astma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en/of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allergie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bij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de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ouders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voorkomt</a:t>
            </a:r>
            <a:endParaRPr lang="en-US" sz="18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342900" marR="0" lvl="0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Bij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het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eerste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contact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ook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rookprofiel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in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kaart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brengen</a:t>
            </a:r>
            <a:endParaRPr lang="en-US" sz="18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342900" marR="0" lvl="0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Preventie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en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voorlichting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op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maat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middels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methode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“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Rookvrij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Opgroeien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”.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Tevens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aandacht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voor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terugvalpreventie</a:t>
            </a:r>
            <a:endParaRPr lang="en-US" sz="18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342900" lvl="0" indent="-342900">
              <a:spcBef>
                <a:spcPts val="380"/>
              </a:spcBef>
              <a:buClr>
                <a:schemeClr val="dk1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Rookstatus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en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motivatie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om te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stoppen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bijhouden</a:t>
            </a: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in het dossier, </a:t>
            </a:r>
            <a:r>
              <a:rPr lang="nl-NL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evenals de gegeven voorlichting en adviezen en evt. verwijzing voor stoppen met roken-hulp</a:t>
            </a:r>
            <a:endParaRPr lang="en-US" sz="18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342900" marR="0" lvl="0" indent="-3429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Font typeface="Arial" panose="020B0604020202020204" pitchFamily="34" charset="0"/>
              <a:buChar char="•"/>
            </a:pPr>
            <a:endParaRPr sz="1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65" name="Google Shape;65;p11"/>
          <p:cNvSpPr txBox="1"/>
          <p:nvPr/>
        </p:nvSpPr>
        <p:spPr>
          <a:xfrm>
            <a:off x="6705600" y="6553200"/>
            <a:ext cx="1981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8241"/>
              </a:buClr>
              <a:buFont typeface="Calibri"/>
              <a:buNone/>
            </a:pPr>
            <a:r>
              <a:rPr lang="en-US" sz="1000" b="0" i="0" u="none" strike="noStrike" cap="none">
                <a:solidFill>
                  <a:srgbClr val="A0824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e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e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BBE0E3"/>
    </a:accent4>
    <a:accent5>
      <a:srgbClr val="333399"/>
    </a:accent5>
    <a:accent6>
      <a:srgbClr val="FFFFFF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am Document" ma:contentTypeID="0x010100A35317DCC28344A7B82488658A034A5C0100FD274777D6041F489DECE61F852DF658" ma:contentTypeVersion="9" ma:contentTypeDescription=" " ma:contentTypeScope="" ma:versionID="e04dc66e7d9c28a1db78e376b79ec3f5">
  <xsd:schema xmlns:xsd="http://www.w3.org/2001/XMLSchema" xmlns:xs="http://www.w3.org/2001/XMLSchema" xmlns:p="http://schemas.microsoft.com/office/2006/metadata/properties" xmlns:ns2="dfed89a5-d7e4-456e-a9c2-1c614514be02" xmlns:ns3="2f6a910d-138e-42c1-8e8a-320c1b7cf3f7" xmlns:ns5="27768391-29e1-4d12-8d9a-97d2476f2572" targetNamespace="http://schemas.microsoft.com/office/2006/metadata/properties" ma:root="true" ma:fieldsID="2517b5a860cfc7fe089983b77b436297" ns2:_="" ns3:_="" ns5:_="">
    <xsd:import namespace="dfed89a5-d7e4-456e-a9c2-1c614514be02"/>
    <xsd:import namespace="2f6a910d-138e-42c1-8e8a-320c1b7cf3f7"/>
    <xsd:import namespace="27768391-29e1-4d12-8d9a-97d2476f257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NOC_ClusterName" minOccurs="0"/>
                <xsd:element ref="ns3:TNOC_ClusterId" minOccurs="0"/>
                <xsd:element ref="ns2:h15fbb78f4cb41d290e72f301ea2865f" minOccurs="0"/>
                <xsd:element ref="ns2:TaxCatchAll" minOccurs="0"/>
                <xsd:element ref="ns2:TaxCatchAllLabel" minOccurs="0"/>
                <xsd:element ref="ns2:n2a7a23bcc2241cb9261f9a914c7c1bb" minOccurs="0"/>
                <xsd:element ref="ns2:lca20d149a844688b6abf34073d5c21d" minOccurs="0"/>
                <xsd:element ref="ns2:cf581d8792c646118aad2c2c4ecdfa8c" minOccurs="0"/>
                <xsd:element ref="ns2:bac4ab11065f4f6c809c820c57e320e5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Location" minOccurs="0"/>
                <xsd:element ref="ns5:MediaServiceOCR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89a5-d7e4-456e-a9c2-1c614514be0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15fbb78f4cb41d290e72f301ea2865f" ma:index="13" nillable="true" ma:taxonomy="true" ma:internalName="h15fbb78f4cb41d290e72f301ea2865f" ma:taxonomyFieldName="TNOC_ClusterType" ma:displayName="Cluster type" ma:default="1;#Project|fa11c4c9-105f-402c-bb40-9a56b4989397" ma:fieldId="{115fbb78-f4cb-41d2-90e7-2f301ea2865f}" ma:sspId="7378aa68-586f-4892-bb77-0985b40f41a6" ma:termSetId="e7feef8e-5ede-44cd-b7d5-7ed7dacef0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997ba3c1-82fa-45f6-a33a-de744b5304a6}" ma:internalName="TaxCatchAll" ma:showField="CatchAllData" ma:web="dfed89a5-d7e4-456e-a9c2-1c614514be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997ba3c1-82fa-45f6-a33a-de744b5304a6}" ma:internalName="TaxCatchAllLabel" ma:readOnly="true" ma:showField="CatchAllDataLabel" ma:web="dfed89a5-d7e4-456e-a9c2-1c614514be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2a7a23bcc2241cb9261f9a914c7c1bb" ma:index="17" nillable="true" ma:taxonomy="true" ma:internalName="n2a7a23bcc2241cb9261f9a914c7c1bb" ma:taxonomyFieldName="TNOC_DocumentClassification" ma:displayName="Document classification" ma:default="5;#TNO Internal|1a23c89f-ef54-4907-86fd-8242403ff722" ma:fieldId="{72a7a23b-cc22-41cb-9261-f9a914c7c1bb}" ma:sspId="7378aa68-586f-4892-bb77-0985b40f41a6" ma:termSetId="ff8f31fd-7572-41dc-9fe4-bd4c6d280f3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ca20d149a844688b6abf34073d5c21d" ma:index="19" nillable="true" ma:taxonomy="true" ma:internalName="lca20d149a844688b6abf34073d5c21d" ma:taxonomyFieldName="TNOC_DocumentType" ma:displayName="Document type" ma:fieldId="{5ca20d14-9a84-4688-b6ab-f34073d5c21d}" ma:sspId="7378aa68-586f-4892-bb77-0985b40f41a6" ma:termSetId="e8a13a9e-c4f3-4184-b8d9-8210abad494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581d8792c646118aad2c2c4ecdfa8c" ma:index="22" nillable="true" ma:taxonomy="true" ma:internalName="cf581d8792c646118aad2c2c4ecdfa8c" ma:taxonomyFieldName="TNOC_DocumentSetType" ma:displayName="Document set type" ma:readOnly="false" ma:fieldId="{cf581d87-92c6-4611-8aad-2c2c4ecdfa8c}" ma:sspId="7378aa68-586f-4892-bb77-0985b40f41a6" ma:termSetId="a8d4306b-62bf-468f-9587-ff078c8643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c4ab11065f4f6c809c820c57e320e5" ma:index="24" nillable="true" ma:taxonomy="true" ma:internalName="bac4ab11065f4f6c809c820c57e320e5" ma:taxonomyFieldName="TNOC_DocumentCategory" ma:displayName="Document category" ma:fieldId="{bac4ab11-065f-4f6c-809c-820c57e320e5}" ma:sspId="7378aa68-586f-4892-bb77-0985b40f41a6" ma:termSetId="94d42b6a-4155-4fa6-95e9-087bc306ce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a910d-138e-42c1-8e8a-320c1b7cf3f7" elementFormDefault="qualified">
    <xsd:import namespace="http://schemas.microsoft.com/office/2006/documentManagement/types"/>
    <xsd:import namespace="http://schemas.microsoft.com/office/infopath/2007/PartnerControls"/>
    <xsd:element name="TNOC_ClusterName" ma:index="11" nillable="true" ma:displayName="Cluster name" ma:default="CH 2 ZonMw JGZ richtlijn Astma" ma:internalName="TNOC_ClusterName">
      <xsd:simpleType>
        <xsd:restriction base="dms:Text">
          <xsd:maxLength value="255"/>
        </xsd:restriction>
      </xsd:simpleType>
    </xsd:element>
    <xsd:element name="TNOC_ClusterId" ma:index="12" nillable="true" ma:displayName="Cluster ID" ma:default="060.29654" ma:internalName="TNOC_Cluster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68391-29e1-4d12-8d9a-97d2476f25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OC_ClusterName xmlns="2f6a910d-138e-42c1-8e8a-320c1b7cf3f7">CH 2 ZonMw JGZ richtlijn Astma</TNOC_ClusterName>
    <TNOC_ClusterId xmlns="2f6a910d-138e-42c1-8e8a-320c1b7cf3f7">060.29654</TNOC_ClusterId>
    <lca20d149a844688b6abf34073d5c21d xmlns="dfed89a5-d7e4-456e-a9c2-1c614514be02">
      <Terms xmlns="http://schemas.microsoft.com/office/infopath/2007/PartnerControls"/>
    </lca20d149a844688b6abf34073d5c21d>
    <bac4ab11065f4f6c809c820c57e320e5 xmlns="dfed89a5-d7e4-456e-a9c2-1c614514be02">
      <Terms xmlns="http://schemas.microsoft.com/office/infopath/2007/PartnerControls"/>
    </bac4ab11065f4f6c809c820c57e320e5>
    <TaxCatchAll xmlns="dfed89a5-d7e4-456e-a9c2-1c614514be02">
      <Value>5</Value>
      <Value>1</Value>
    </TaxCatchAll>
    <h15fbb78f4cb41d290e72f301ea2865f xmlns="dfed89a5-d7e4-456e-a9c2-1c614514be02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</TermName>
          <TermId xmlns="http://schemas.microsoft.com/office/infopath/2007/PartnerControls">fa11c4c9-105f-402c-bb40-9a56b4989397</TermId>
        </TermInfo>
      </Terms>
    </h15fbb78f4cb41d290e72f301ea2865f>
    <n2a7a23bcc2241cb9261f9a914c7c1bb xmlns="dfed89a5-d7e4-456e-a9c2-1c614514be02">
      <Terms xmlns="http://schemas.microsoft.com/office/infopath/2007/PartnerControls">
        <TermInfo xmlns="http://schemas.microsoft.com/office/infopath/2007/PartnerControls">
          <TermName xmlns="http://schemas.microsoft.com/office/infopath/2007/PartnerControls">TNO Internal</TermName>
          <TermId xmlns="http://schemas.microsoft.com/office/infopath/2007/PartnerControls">1a23c89f-ef54-4907-86fd-8242403ff722</TermId>
        </TermInfo>
      </Terms>
    </n2a7a23bcc2241cb9261f9a914c7c1bb>
    <cf581d8792c646118aad2c2c4ecdfa8c xmlns="dfed89a5-d7e4-456e-a9c2-1c614514be02">
      <Terms xmlns="http://schemas.microsoft.com/office/infopath/2007/PartnerControls"/>
    </cf581d8792c646118aad2c2c4ecdfa8c>
    <_dlc_DocId xmlns="dfed89a5-d7e4-456e-a9c2-1c614514be02">REX5FNEPFAXF-831732344-601</_dlc_DocId>
    <_dlc_DocIdUrl xmlns="dfed89a5-d7e4-456e-a9c2-1c614514be02">
      <Url>https://365tno.sharepoint.com/teams/P060.29654/_layouts/15/DocIdRedir.aspx?ID=REX5FNEPFAXF-831732344-601</Url>
      <Description>REX5FNEPFAXF-831732344-601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49CC2E-E201-4F6E-9A9E-CF05115AC49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7FE5557-B6CD-41B4-BAD7-7DB30F435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89a5-d7e4-456e-a9c2-1c614514be02"/>
    <ds:schemaRef ds:uri="2f6a910d-138e-42c1-8e8a-320c1b7cf3f7"/>
    <ds:schemaRef ds:uri="27768391-29e1-4d12-8d9a-97d2476f25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E4324F-48FC-42F9-BC10-8B996D6DC120}">
  <ds:schemaRefs>
    <ds:schemaRef ds:uri="http://schemas.microsoft.com/office/2006/metadata/properties"/>
    <ds:schemaRef ds:uri="http://schemas.microsoft.com/office/infopath/2007/PartnerControls"/>
    <ds:schemaRef ds:uri="2f6a910d-138e-42c1-8e8a-320c1b7cf3f7"/>
    <ds:schemaRef ds:uri="dfed89a5-d7e4-456e-a9c2-1c614514be02"/>
  </ds:schemaRefs>
</ds:datastoreItem>
</file>

<file path=customXml/itemProps4.xml><?xml version="1.0" encoding="utf-8"?>
<ds:datastoreItem xmlns:ds="http://schemas.openxmlformats.org/officeDocument/2006/customXml" ds:itemID="{6AC7B80C-5B30-49D0-83F6-A7D5E28736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899</Words>
  <Application>Microsoft Office PowerPoint</Application>
  <PresentationFormat>On-screen Show (4:3)</PresentationFormat>
  <Paragraphs>113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Wingdings</vt:lpstr>
      <vt:lpstr>Presentatie</vt:lpstr>
      <vt:lpstr>1_Presentatie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Verwijscriteria</vt:lpstr>
      <vt:lpstr>PowerPoint Presentation</vt:lpstr>
      <vt:lpstr>Beoordelen astmacontrole door de JGZ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Lanting, C.I. (Caren)</dc:creator>
  <cp:lastModifiedBy>Lanting, C.I. (Caren)</cp:lastModifiedBy>
  <cp:revision>1</cp:revision>
  <dcterms:modified xsi:type="dcterms:W3CDTF">2020-01-17T15:21:27Z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0x010100A35317DCC28344A7B82488658A034A5C0100FD274777D6041F489DECE61F852DF658</vt:lpwstr>
  </property>
  <property fmtid="{D5CDD505-2E9C-101B-9397-08002B2CF9AE}" pid="3" name="TNOC_DocumentType">
    <vt:lpwstr/>
  </property>
  <property fmtid="{D5CDD505-2E9C-101B-9397-08002B2CF9AE}" pid="4" name="TNOC_DocumentCategory">
    <vt:lpwstr/>
  </property>
  <property fmtid="{D5CDD505-2E9C-101B-9397-08002B2CF9AE}" pid="5" name="TNOC_DocumentClassification">
    <vt:lpwstr>5;#TNO Internal|1a23c89f-ef54-4907-86fd-8242403ff722</vt:lpwstr>
  </property>
  <property fmtid="{D5CDD505-2E9C-101B-9397-08002B2CF9AE}" pid="6" name="TNOC_ClusterType">
    <vt:lpwstr>1;#Project|fa11c4c9-105f-402c-bb40-9a56b4989397</vt:lpwstr>
  </property>
  <property fmtid="{D5CDD505-2E9C-101B-9397-08002B2CF9AE}" pid="7" name="TNOC_DocumentSetType">
    <vt:lpwstr/>
  </property>
  <property fmtid="{D5CDD505-2E9C-101B-9397-08002B2CF9AE}" pid="8" name="_dlc_DocIdItemGuid">
    <vt:lpwstr>c083018e-3bd2-475c-9081-71259a060382</vt:lpwstr>
  </property>
</Properties>
</file>