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 id="2147483655" r:id="rId2"/>
  </p:sldMasterIdLst>
  <p:notesMasterIdLst>
    <p:notesMasterId r:id="rId44"/>
  </p:notesMasterIdLst>
  <p:sldIdLst>
    <p:sldId id="297" r:id="rId3"/>
    <p:sldId id="298"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Lst>
  <p:sldSz cx="9144000" cy="6858000" type="screen4x3"/>
  <p:notesSz cx="6797675" cy="9926638"/>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9" d="100"/>
          <a:sy n="119" d="100"/>
        </p:scale>
        <p:origin x="-76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45658" cy="496332"/>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50442" y="0"/>
            <a:ext cx="2945658" cy="496332"/>
          </a:xfrm>
          <a:prstGeom prst="rect">
            <a:avLst/>
          </a:prstGeom>
          <a:noFill/>
          <a:ln>
            <a:noFill/>
          </a:ln>
        </p:spPr>
        <p:txBody>
          <a:bodyPr lIns="91425" tIns="91425" rIns="91425" bIns="91425" anchor="t" anchorCtr="0"/>
          <a:lstStyle>
            <a:lvl1pPr marL="0" marR="0" indent="0" algn="r"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917575" y="744537"/>
            <a:ext cx="4962525" cy="3722686"/>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79768" y="4715153"/>
            <a:ext cx="5438140" cy="4466987"/>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9428582"/>
            <a:ext cx="2945658" cy="496332"/>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50442" y="9428582"/>
            <a:ext cx="2945658" cy="496332"/>
          </a:xfrm>
          <a:prstGeom prst="rect">
            <a:avLst/>
          </a:prstGeom>
          <a:noFill/>
          <a:ln>
            <a:noFill/>
          </a:ln>
        </p:spPr>
        <p:txBody>
          <a:bodyPr lIns="91425" tIns="91425" rIns="91425" bIns="91425" anchor="b"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extLst>
      <p:ext uri="{BB962C8B-B14F-4D97-AF65-F5344CB8AC3E}">
        <p14:creationId xmlns:p14="http://schemas.microsoft.com/office/powerpoint/2010/main" val="305930904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Shape 28"/>
          <p:cNvSpPr txBox="1">
            <a:spLocks noGrp="1"/>
          </p:cNvSpPr>
          <p:nvPr>
            <p:ph type="body" idx="1"/>
          </p:nvPr>
        </p:nvSpPr>
        <p:spPr>
          <a:xfrm>
            <a:off x="679768" y="4715153"/>
            <a:ext cx="5438139" cy="4466987"/>
          </a:xfrm>
          <a:prstGeom prst="rect">
            <a:avLst/>
          </a:prstGeom>
        </p:spPr>
        <p:txBody>
          <a:bodyPr lIns="91425" tIns="91425" rIns="91425" bIns="91425" anchor="ctr" anchorCtr="0">
            <a:noAutofit/>
          </a:bodyPr>
          <a:lstStyle/>
          <a:p>
            <a:endParaRPr/>
          </a:p>
        </p:txBody>
      </p:sp>
      <p:sp>
        <p:nvSpPr>
          <p:cNvPr id="29" name="Shape 29"/>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a:spcBef>
                <a:spcPts val="0"/>
              </a:spcBef>
              <a:buNone/>
            </a:pPr>
            <a:endParaRPr/>
          </a:p>
        </p:txBody>
      </p:sp>
      <p:sp>
        <p:nvSpPr>
          <p:cNvPr id="92" name="Shape 9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a:spcBef>
                <a:spcPts val="0"/>
              </a:spcBef>
              <a:buNone/>
            </a:pPr>
            <a:endParaRPr/>
          </a:p>
        </p:txBody>
      </p:sp>
      <p:sp>
        <p:nvSpPr>
          <p:cNvPr id="101" name="Shape 10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a:spcBef>
                <a:spcPts val="0"/>
              </a:spcBef>
              <a:buNone/>
            </a:pPr>
            <a:endParaRPr/>
          </a:p>
        </p:txBody>
      </p:sp>
      <p:sp>
        <p:nvSpPr>
          <p:cNvPr id="107" name="Shape 10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a:spcBef>
                <a:spcPts val="0"/>
              </a:spcBef>
              <a:buNone/>
            </a:pPr>
            <a:endParaRPr/>
          </a:p>
        </p:txBody>
      </p:sp>
      <p:sp>
        <p:nvSpPr>
          <p:cNvPr id="113" name="Shape 11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a:spcBef>
                <a:spcPts val="0"/>
              </a:spcBef>
              <a:buNone/>
            </a:pPr>
            <a:endParaRPr/>
          </a:p>
        </p:txBody>
      </p:sp>
      <p:sp>
        <p:nvSpPr>
          <p:cNvPr id="119" name="Shape 119"/>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5" name="Shape 125"/>
          <p:cNvSpPr txBox="1">
            <a:spLocks noGrp="1"/>
          </p:cNvSpPr>
          <p:nvPr>
            <p:ph type="body" idx="1"/>
          </p:nvPr>
        </p:nvSpPr>
        <p:spPr>
          <a:xfrm>
            <a:off x="679768" y="4715153"/>
            <a:ext cx="5438100" cy="44669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sldNum" idx="12"/>
          </p:nvPr>
        </p:nvSpPr>
        <p:spPr>
          <a:xfrm>
            <a:off x="3850442" y="9428582"/>
            <a:ext cx="2945658" cy="496332"/>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r>
              <a:rPr lang="nl-NL"/>
              <a:t> </a:t>
            </a:r>
          </a:p>
        </p:txBody>
      </p:sp>
      <p:sp>
        <p:nvSpPr>
          <p:cNvPr id="132" name="Shape 13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3" name="Shape 133"/>
          <p:cNvSpPr txBox="1">
            <a:spLocks noGrp="1"/>
          </p:cNvSpPr>
          <p:nvPr>
            <p:ph type="body" idx="1"/>
          </p:nvPr>
        </p:nvSpPr>
        <p:spPr>
          <a:xfrm>
            <a:off x="679768" y="4715153"/>
            <a:ext cx="5438140" cy="4466987"/>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40" name="Shape 140"/>
          <p:cNvSpPr txBox="1">
            <a:spLocks noGrp="1"/>
          </p:cNvSpPr>
          <p:nvPr>
            <p:ph type="body" idx="1"/>
          </p:nvPr>
        </p:nvSpPr>
        <p:spPr>
          <a:xfrm>
            <a:off x="679768" y="4715153"/>
            <a:ext cx="5438140" cy="446698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nl-NL" sz="1200" b="0" i="0" u="none" strike="noStrike" cap="none" baseline="0">
                <a:solidFill>
                  <a:schemeClr val="dk1"/>
                </a:solidFill>
                <a:latin typeface="Calibri"/>
                <a:ea typeface="Calibri"/>
                <a:cs typeface="Calibri"/>
                <a:sym typeface="Calibri"/>
              </a:rPr>
              <a:t>Kinderen zijn geinteresseerd in geslachtsdelen van anderen en andere sekse</a:t>
            </a:r>
          </a:p>
          <a:p>
            <a:pPr marL="0" marR="0" lvl="0" indent="0" algn="l" rtl="0">
              <a:spcBef>
                <a:spcPts val="0"/>
              </a:spcBef>
              <a:buSzPct val="25000"/>
              <a:buNone/>
            </a:pPr>
            <a:r>
              <a:rPr lang="nl-NL" sz="1200" b="0" i="0" u="none" strike="noStrike" cap="none" baseline="0">
                <a:solidFill>
                  <a:schemeClr val="dk1"/>
                </a:solidFill>
                <a:latin typeface="Calibri"/>
                <a:ea typeface="Calibri"/>
                <a:cs typeface="Calibri"/>
                <a:sym typeface="Calibri"/>
              </a:rPr>
              <a:t>Is normaal, veel voorkomend.</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nl-NL" sz="1200" b="0" i="0" u="none" strike="noStrike" cap="none" baseline="0">
                <a:solidFill>
                  <a:schemeClr val="dk1"/>
                </a:solidFill>
                <a:latin typeface="Calibri"/>
                <a:ea typeface="Calibri"/>
                <a:cs typeface="Calibri"/>
                <a:sym typeface="Calibri"/>
              </a:rPr>
              <a:t>Aanraken en interesse in geslachtsdelen van anderen, geen sprake van seksueel misbruik als&gt;&gt;&gt;</a:t>
            </a:r>
          </a:p>
          <a:p>
            <a:pPr marL="0" marR="0" lvl="0" indent="0" algn="l" rtl="0">
              <a:spcBef>
                <a:spcPts val="0"/>
              </a:spcBef>
              <a:buSzPct val="25000"/>
              <a:buNone/>
            </a:pPr>
            <a:r>
              <a:rPr lang="nl-NL" sz="1200" b="0" i="0" u="none" strike="noStrike" cap="none" baseline="0">
                <a:solidFill>
                  <a:schemeClr val="dk1"/>
                </a:solidFill>
                <a:latin typeface="Calibri"/>
                <a:ea typeface="Calibri"/>
                <a:cs typeface="Calibri"/>
                <a:sym typeface="Calibri"/>
              </a:rPr>
              <a:t> Wel sprake van seksueel misbruik vanwege overgewicht als er een leeftijd verschil is van 3 jaar bij kinderen onder de 12 jaar. (grote verschillen in ontwikkelingsfasen).</a:t>
            </a:r>
          </a:p>
        </p:txBody>
      </p:sp>
      <p:sp>
        <p:nvSpPr>
          <p:cNvPr id="141" name="Shape 141"/>
          <p:cNvSpPr txBox="1">
            <a:spLocks noGrp="1"/>
          </p:cNvSpPr>
          <p:nvPr>
            <p:ph type="sldNum" idx="12"/>
          </p:nvPr>
        </p:nvSpPr>
        <p:spPr>
          <a:xfrm>
            <a:off x="3850442" y="9428582"/>
            <a:ext cx="2945658" cy="496332"/>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r>
              <a:rPr lang="nl-NL"/>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sldNum" idx="12"/>
          </p:nvPr>
        </p:nvSpPr>
        <p:spPr>
          <a:xfrm>
            <a:off x="3850442" y="9428582"/>
            <a:ext cx="2945658" cy="496332"/>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r>
              <a:rPr lang="nl-NL"/>
              <a:t> </a:t>
            </a:r>
          </a:p>
        </p:txBody>
      </p:sp>
      <p:sp>
        <p:nvSpPr>
          <p:cNvPr id="148" name="Shape 148"/>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9" name="Shape 149"/>
          <p:cNvSpPr txBox="1">
            <a:spLocks noGrp="1"/>
          </p:cNvSpPr>
          <p:nvPr>
            <p:ph type="body" idx="1"/>
          </p:nvPr>
        </p:nvSpPr>
        <p:spPr>
          <a:xfrm>
            <a:off x="679768" y="4715153"/>
            <a:ext cx="5438140" cy="4466987"/>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55" name="Shape 155"/>
          <p:cNvSpPr txBox="1">
            <a:spLocks noGrp="1"/>
          </p:cNvSpPr>
          <p:nvPr>
            <p:ph type="body" idx="1"/>
          </p:nvPr>
        </p:nvSpPr>
        <p:spPr>
          <a:xfrm>
            <a:off x="679768" y="4715153"/>
            <a:ext cx="5438140" cy="446698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nl-NL" sz="1200" b="0" i="0" u="none" strike="noStrike" cap="none" baseline="0">
                <a:solidFill>
                  <a:schemeClr val="dk1"/>
                </a:solidFill>
                <a:latin typeface="Calibri"/>
                <a:ea typeface="Calibri"/>
                <a:cs typeface="Calibri"/>
                <a:sym typeface="Calibri"/>
              </a:rPr>
              <a:t>Larsson, I., &amp; Svedin, C.G. (2002). Sexual experiences in childhood: Young adults' recollections. </a:t>
            </a:r>
            <a:r>
              <a:rPr lang="nl-NL" sz="1200" b="0" i="1" u="none" strike="noStrike" cap="none" baseline="0">
                <a:solidFill>
                  <a:schemeClr val="dk1"/>
                </a:solidFill>
                <a:latin typeface="Calibri"/>
                <a:ea typeface="Calibri"/>
                <a:cs typeface="Calibri"/>
                <a:sym typeface="Calibri"/>
              </a:rPr>
              <a:t>Archives of Sexual Behavior</a:t>
            </a:r>
            <a:r>
              <a:rPr lang="nl-NL" sz="1200" b="0" i="0" u="none" strike="noStrike" cap="none" baseline="0">
                <a:solidFill>
                  <a:schemeClr val="dk1"/>
                </a:solidFill>
                <a:latin typeface="Calibri"/>
                <a:ea typeface="Calibri"/>
                <a:cs typeface="Calibri"/>
                <a:sym typeface="Calibri"/>
              </a:rPr>
              <a:t>, 31, 263-273.</a:t>
            </a:r>
          </a:p>
          <a:p>
            <a:pPr marL="0" marR="0" lvl="0" indent="0" algn="l" rtl="0">
              <a:spcBef>
                <a:spcPts val="0"/>
              </a:spcBef>
              <a:buClr>
                <a:schemeClr val="dk1"/>
              </a:buClr>
              <a:buSzPct val="100000"/>
              <a:buFont typeface="Noto Symbol"/>
              <a:buChar char="▪"/>
            </a:pPr>
            <a:r>
              <a:rPr lang="nl-NL" sz="1200" b="0" i="0" u="none" strike="noStrike" cap="none" baseline="0">
                <a:solidFill>
                  <a:schemeClr val="dk1"/>
                </a:solidFill>
                <a:latin typeface="Calibri"/>
                <a:ea typeface="Calibri"/>
                <a:cs typeface="Calibri"/>
                <a:sym typeface="Calibri"/>
              </a:rPr>
              <a:t>Zweeds onderzoek</a:t>
            </a:r>
          </a:p>
          <a:p>
            <a:pPr marL="0" marR="0" lvl="0" indent="0" algn="l" rtl="0">
              <a:spcBef>
                <a:spcPts val="0"/>
              </a:spcBef>
              <a:buClr>
                <a:schemeClr val="dk1"/>
              </a:buClr>
              <a:buSzPct val="100000"/>
              <a:buFont typeface="Noto Symbol"/>
              <a:buChar char="▪"/>
            </a:pPr>
            <a:r>
              <a:rPr lang="nl-NL" sz="1200" b="0" i="0" u="none" strike="noStrike" cap="none" baseline="0">
                <a:solidFill>
                  <a:schemeClr val="dk1"/>
                </a:solidFill>
                <a:latin typeface="Calibri"/>
                <a:ea typeface="Calibri"/>
                <a:cs typeface="Calibri"/>
                <a:sym typeface="Calibri"/>
              </a:rPr>
              <a:t>Leerlingen laatste klassen vo</a:t>
            </a:r>
          </a:p>
          <a:p>
            <a:pPr marL="0" marR="0" lvl="0" indent="0" algn="l" rtl="0">
              <a:spcBef>
                <a:spcPts val="0"/>
              </a:spcBef>
              <a:buClr>
                <a:schemeClr val="dk1"/>
              </a:buClr>
              <a:buSzPct val="100000"/>
              <a:buFont typeface="Noto Symbol"/>
              <a:buChar char="▪"/>
            </a:pPr>
            <a:r>
              <a:rPr lang="nl-NL" sz="1200" b="0" i="0" u="none" strike="noStrike" cap="none" baseline="0">
                <a:solidFill>
                  <a:schemeClr val="dk1"/>
                </a:solidFill>
                <a:latin typeface="Calibri"/>
                <a:ea typeface="Calibri"/>
                <a:cs typeface="Calibri"/>
                <a:sym typeface="Calibri"/>
              </a:rPr>
              <a:t>127 jongens en 142 meisjes</a:t>
            </a:r>
          </a:p>
          <a:p>
            <a:pPr marL="0" marR="0" lvl="0" indent="0" algn="l" rtl="0">
              <a:spcBef>
                <a:spcPts val="0"/>
              </a:spcBef>
              <a:buClr>
                <a:schemeClr val="dk1"/>
              </a:buClr>
              <a:buSzPct val="100000"/>
              <a:buFont typeface="Noto Symbol"/>
              <a:buChar char="▪"/>
            </a:pPr>
            <a:r>
              <a:rPr lang="nl-NL" sz="1200" b="0" i="0" u="none" strike="noStrike" cap="none" baseline="0">
                <a:solidFill>
                  <a:schemeClr val="dk1"/>
                </a:solidFill>
                <a:latin typeface="Calibri"/>
                <a:ea typeface="Calibri"/>
                <a:cs typeface="Calibri"/>
                <a:sym typeface="Calibri"/>
              </a:rPr>
              <a:t>Gemiddeld 18 jaar</a:t>
            </a:r>
          </a:p>
          <a:p>
            <a:pPr marL="0" marR="0" lvl="0" indent="0" algn="l" rtl="0">
              <a:spcBef>
                <a:spcPts val="0"/>
              </a:spcBef>
              <a:buClr>
                <a:schemeClr val="dk1"/>
              </a:buClr>
              <a:buSzPct val="100000"/>
              <a:buFont typeface="Noto Symbol"/>
              <a:buChar char="▪"/>
            </a:pPr>
            <a:r>
              <a:rPr lang="nl-NL" sz="1200" b="0" i="0" u="none" strike="noStrike" cap="none" baseline="0">
                <a:solidFill>
                  <a:schemeClr val="dk1"/>
                </a:solidFill>
                <a:latin typeface="Calibri"/>
                <a:ea typeface="Calibri"/>
                <a:cs typeface="Calibri"/>
                <a:sym typeface="Calibri"/>
              </a:rPr>
              <a:t>Vragenlijst</a:t>
            </a:r>
          </a:p>
          <a:p>
            <a:pPr marL="0" marR="0" lvl="0" indent="0" algn="l" rtl="0">
              <a:spcBef>
                <a:spcPts val="0"/>
              </a:spcBef>
              <a:buClr>
                <a:schemeClr val="dk1"/>
              </a:buClr>
              <a:buSzPct val="100000"/>
              <a:buFont typeface="Noto Symbol"/>
              <a:buChar char="▪"/>
            </a:pPr>
            <a:r>
              <a:rPr lang="nl-NL" sz="1200" b="0" i="0" u="none" strike="noStrike" cap="none" baseline="0">
                <a:solidFill>
                  <a:schemeClr val="dk1"/>
                </a:solidFill>
                <a:latin typeface="Calibri"/>
                <a:ea typeface="Calibri"/>
                <a:cs typeface="Calibri"/>
                <a:sym typeface="Calibri"/>
              </a:rPr>
              <a:t>Seksueel gedrag en gevoelens in contacten met andere kinderen voor het 13</a:t>
            </a:r>
            <a:r>
              <a:rPr lang="nl-NL" sz="1200" b="0" i="0" u="none" strike="noStrike" cap="none" baseline="30000">
                <a:solidFill>
                  <a:schemeClr val="dk1"/>
                </a:solidFill>
                <a:latin typeface="Calibri"/>
                <a:ea typeface="Calibri"/>
                <a:cs typeface="Calibri"/>
                <a:sym typeface="Calibri"/>
              </a:rPr>
              <a:t>e</a:t>
            </a:r>
            <a:r>
              <a:rPr lang="nl-NL" sz="1200" b="0" i="0" u="none" strike="noStrike" cap="none" baseline="0">
                <a:solidFill>
                  <a:schemeClr val="dk1"/>
                </a:solidFill>
                <a:latin typeface="Calibri"/>
                <a:ea typeface="Calibri"/>
                <a:cs typeface="Calibri"/>
                <a:sym typeface="Calibri"/>
              </a:rPr>
              <a:t> jaar</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56" name="Shape 156"/>
          <p:cNvSpPr txBox="1">
            <a:spLocks noGrp="1"/>
          </p:cNvSpPr>
          <p:nvPr>
            <p:ph type="sldNum" idx="12"/>
          </p:nvPr>
        </p:nvSpPr>
        <p:spPr>
          <a:xfrm>
            <a:off x="3850442" y="9428582"/>
            <a:ext cx="2945658" cy="496332"/>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r>
              <a:rPr lang="nl-NL"/>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a:spcBef>
                <a:spcPts val="0"/>
              </a:spcBef>
              <a:buNone/>
            </a:pPr>
            <a:endParaRPr/>
          </a:p>
        </p:txBody>
      </p:sp>
      <p:sp>
        <p:nvSpPr>
          <p:cNvPr id="44" name="Shape 4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a:spcBef>
                <a:spcPts val="0"/>
              </a:spcBef>
              <a:buNone/>
            </a:pPr>
            <a:endParaRPr/>
          </a:p>
        </p:txBody>
      </p:sp>
      <p:sp>
        <p:nvSpPr>
          <p:cNvPr id="163" name="Shape 16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a:spcBef>
                <a:spcPts val="0"/>
              </a:spcBef>
              <a:buNone/>
            </a:pPr>
            <a:endParaRPr/>
          </a:p>
        </p:txBody>
      </p:sp>
      <p:sp>
        <p:nvSpPr>
          <p:cNvPr id="172" name="Shape 17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a:spcBef>
                <a:spcPts val="0"/>
              </a:spcBef>
              <a:buNone/>
            </a:pPr>
            <a:endParaRPr/>
          </a:p>
        </p:txBody>
      </p:sp>
      <p:sp>
        <p:nvSpPr>
          <p:cNvPr id="178" name="Shape 178"/>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4" name="Shape 184"/>
          <p:cNvSpPr txBox="1">
            <a:spLocks noGrp="1"/>
          </p:cNvSpPr>
          <p:nvPr>
            <p:ph type="body" idx="1"/>
          </p:nvPr>
        </p:nvSpPr>
        <p:spPr>
          <a:xfrm>
            <a:off x="679768" y="4715153"/>
            <a:ext cx="5438100" cy="44669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sldNum" idx="12"/>
          </p:nvPr>
        </p:nvSpPr>
        <p:spPr>
          <a:xfrm>
            <a:off x="3850442" y="9428582"/>
            <a:ext cx="2945658" cy="496332"/>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r>
              <a:rPr lang="nl-NL"/>
              <a:t> </a:t>
            </a:r>
          </a:p>
        </p:txBody>
      </p:sp>
      <p:sp>
        <p:nvSpPr>
          <p:cNvPr id="191" name="Shape 19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2" name="Shape 192"/>
          <p:cNvSpPr txBox="1">
            <a:spLocks noGrp="1"/>
          </p:cNvSpPr>
          <p:nvPr>
            <p:ph type="body" idx="1"/>
          </p:nvPr>
        </p:nvSpPr>
        <p:spPr>
          <a:xfrm>
            <a:off x="679768" y="4715153"/>
            <a:ext cx="5438140" cy="446698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nl-NL" sz="1200" b="0" i="0" u="none" strike="noStrike" cap="none" baseline="0">
                <a:solidFill>
                  <a:schemeClr val="dk1"/>
                </a:solidFill>
                <a:latin typeface="Calibri"/>
                <a:ea typeface="Calibri"/>
                <a:cs typeface="Calibri"/>
                <a:sym typeface="Calibri"/>
              </a:rPr>
              <a:t>Onderzoek naar seksuele gedrag van kinderen in het BO liet zien dat 30% kinderen op 10-11 jarige leeftijd al ervaring heeft met zoenen. Echter 1/3 van de kinderen vond het niet leuk of wilde dat het later was gebeurd.</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nl-NL" sz="1200" b="0" i="0" u="none" strike="noStrike" cap="none" baseline="0">
                <a:solidFill>
                  <a:schemeClr val="dk1"/>
                </a:solidFill>
                <a:latin typeface="Calibri"/>
                <a:ea typeface="Calibri"/>
                <a:cs typeface="Calibri"/>
                <a:sym typeface="Calibri"/>
              </a:rPr>
              <a:t>Onderzoek Kuyck in basisschoolklas observaties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8" name="Shape 198"/>
          <p:cNvSpPr txBox="1">
            <a:spLocks noGrp="1"/>
          </p:cNvSpPr>
          <p:nvPr>
            <p:ph type="body" idx="1"/>
          </p:nvPr>
        </p:nvSpPr>
        <p:spPr>
          <a:xfrm>
            <a:off x="679768" y="4715153"/>
            <a:ext cx="5438100" cy="44669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a:spcBef>
                <a:spcPts val="0"/>
              </a:spcBef>
              <a:buNone/>
            </a:pPr>
            <a:endParaRPr/>
          </a:p>
        </p:txBody>
      </p:sp>
      <p:sp>
        <p:nvSpPr>
          <p:cNvPr id="204" name="Shape 20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10" name="Shape 210"/>
          <p:cNvSpPr txBox="1">
            <a:spLocks noGrp="1"/>
          </p:cNvSpPr>
          <p:nvPr>
            <p:ph type="body" idx="1"/>
          </p:nvPr>
        </p:nvSpPr>
        <p:spPr>
          <a:xfrm>
            <a:off x="679768" y="4715153"/>
            <a:ext cx="5438140" cy="446698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nl-NL" sz="1200" b="0" i="1" u="none" strike="noStrike" cap="none" baseline="0">
                <a:solidFill>
                  <a:schemeClr val="dk1"/>
                </a:solidFill>
                <a:latin typeface="Calibri"/>
                <a:ea typeface="Calibri"/>
                <a:cs typeface="Calibri"/>
                <a:sym typeface="Calibri"/>
              </a:rPr>
              <a:t>Weetje: Van de vroege starters geeft 60% van de jongens als motivatie voor de eerste keer geslachtsgemeenschap ‘ik was opgewonden (geil)’, 60% van de meisjes geeft aan  verliefd te zijn. Ook geeft 52% van de jongens als reden ‘ik was nieuwsgierig’, tegenover 50% van de meisjes die als reden gaven ‘we hadden al een tijd verkering’</a:t>
            </a:r>
            <a:r>
              <a:rPr lang="nl-NL" sz="1200" b="0" i="0" u="none" strike="noStrike" cap="none" baseline="0">
                <a:solidFill>
                  <a:schemeClr val="dk1"/>
                </a:solidFill>
                <a:latin typeface="Calibri"/>
                <a:ea typeface="Calibri"/>
                <a:cs typeface="Calibri"/>
                <a:sym typeface="Calibri"/>
              </a:rPr>
              <a:t> </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11" name="Shape 211"/>
          <p:cNvSpPr txBox="1">
            <a:spLocks noGrp="1"/>
          </p:cNvSpPr>
          <p:nvPr>
            <p:ph type="sldNum" idx="12"/>
          </p:nvPr>
        </p:nvSpPr>
        <p:spPr>
          <a:xfrm>
            <a:off x="3850442" y="9428582"/>
            <a:ext cx="2945658" cy="496332"/>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r>
              <a:rPr lang="nl-NL"/>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a:spcBef>
                <a:spcPts val="0"/>
              </a:spcBef>
              <a:buNone/>
            </a:pPr>
            <a:endParaRPr/>
          </a:p>
        </p:txBody>
      </p:sp>
      <p:sp>
        <p:nvSpPr>
          <p:cNvPr id="218" name="Shape 218"/>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a:spcBef>
                <a:spcPts val="0"/>
              </a:spcBef>
              <a:buNone/>
            </a:pPr>
            <a:endParaRPr/>
          </a:p>
        </p:txBody>
      </p:sp>
      <p:sp>
        <p:nvSpPr>
          <p:cNvPr id="227" name="Shape 22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a:spcBef>
                <a:spcPts val="0"/>
              </a:spcBef>
              <a:buNone/>
            </a:pPr>
            <a:endParaRPr/>
          </a:p>
        </p:txBody>
      </p:sp>
      <p:sp>
        <p:nvSpPr>
          <p:cNvPr id="50" name="Shape 5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a:spcBef>
                <a:spcPts val="0"/>
              </a:spcBef>
              <a:buNone/>
            </a:pPr>
            <a:endParaRPr/>
          </a:p>
        </p:txBody>
      </p:sp>
      <p:sp>
        <p:nvSpPr>
          <p:cNvPr id="233" name="Shape 23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a:spcBef>
                <a:spcPts val="0"/>
              </a:spcBef>
              <a:buNone/>
            </a:pPr>
            <a:endParaRPr/>
          </a:p>
        </p:txBody>
      </p:sp>
      <p:sp>
        <p:nvSpPr>
          <p:cNvPr id="239" name="Shape 239"/>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a:spcBef>
                <a:spcPts val="0"/>
              </a:spcBef>
              <a:buNone/>
            </a:pPr>
            <a:endParaRPr/>
          </a:p>
        </p:txBody>
      </p:sp>
      <p:sp>
        <p:nvSpPr>
          <p:cNvPr id="245" name="Shape 24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a:spcBef>
                <a:spcPts val="0"/>
              </a:spcBef>
              <a:buNone/>
            </a:pPr>
            <a:endParaRPr/>
          </a:p>
        </p:txBody>
      </p:sp>
      <p:sp>
        <p:nvSpPr>
          <p:cNvPr id="251" name="Shape 25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57" name="Shape 257"/>
          <p:cNvSpPr txBox="1">
            <a:spLocks noGrp="1"/>
          </p:cNvSpPr>
          <p:nvPr>
            <p:ph type="body" idx="1"/>
          </p:nvPr>
        </p:nvSpPr>
        <p:spPr>
          <a:xfrm>
            <a:off x="679768" y="4715153"/>
            <a:ext cx="5438140" cy="446698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nl-NL" sz="1200" b="0" i="0" u="none" strike="noStrike" cap="none" baseline="0">
                <a:solidFill>
                  <a:schemeClr val="dk1"/>
                </a:solidFill>
                <a:latin typeface="Calibri"/>
                <a:ea typeface="Calibri"/>
                <a:cs typeface="Calibri"/>
                <a:sym typeface="Calibri"/>
              </a:rPr>
              <a:t>Met name als ander meer dan vijf jaar ouder, elkaar nog maar kort kennen of geen relatie hadden</a:t>
            </a:r>
          </a:p>
        </p:txBody>
      </p:sp>
      <p:sp>
        <p:nvSpPr>
          <p:cNvPr id="258" name="Shape 258"/>
          <p:cNvSpPr txBox="1">
            <a:spLocks noGrp="1"/>
          </p:cNvSpPr>
          <p:nvPr>
            <p:ph type="sldNum" idx="12"/>
          </p:nvPr>
        </p:nvSpPr>
        <p:spPr>
          <a:xfrm>
            <a:off x="3850442" y="9428582"/>
            <a:ext cx="2945658" cy="496332"/>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r>
              <a:rPr lang="nl-NL"/>
              <a: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4" name="Shape 264"/>
          <p:cNvSpPr txBox="1">
            <a:spLocks noGrp="1"/>
          </p:cNvSpPr>
          <p:nvPr>
            <p:ph type="body" idx="1"/>
          </p:nvPr>
        </p:nvSpPr>
        <p:spPr>
          <a:xfrm>
            <a:off x="679768" y="4715153"/>
            <a:ext cx="5438100" cy="44669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0" name="Shape 270"/>
          <p:cNvSpPr txBox="1">
            <a:spLocks noGrp="1"/>
          </p:cNvSpPr>
          <p:nvPr>
            <p:ph type="body" idx="1"/>
          </p:nvPr>
        </p:nvSpPr>
        <p:spPr>
          <a:xfrm>
            <a:off x="679768" y="4715153"/>
            <a:ext cx="5438100" cy="44669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a:spcBef>
                <a:spcPts val="0"/>
              </a:spcBef>
              <a:buNone/>
            </a:pPr>
            <a:endParaRPr/>
          </a:p>
        </p:txBody>
      </p:sp>
      <p:sp>
        <p:nvSpPr>
          <p:cNvPr id="276" name="Shape 276"/>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7" name="Shape 297"/>
          <p:cNvSpPr txBox="1">
            <a:spLocks noGrp="1"/>
          </p:cNvSpPr>
          <p:nvPr>
            <p:ph type="body" idx="1"/>
          </p:nvPr>
        </p:nvSpPr>
        <p:spPr>
          <a:xfrm>
            <a:off x="679768" y="4715153"/>
            <a:ext cx="5438140" cy="4466987"/>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98" name="Shape 298"/>
          <p:cNvSpPr txBox="1">
            <a:spLocks noGrp="1"/>
          </p:cNvSpPr>
          <p:nvPr>
            <p:ph type="sldNum" idx="12"/>
          </p:nvPr>
        </p:nvSpPr>
        <p:spPr>
          <a:xfrm>
            <a:off x="3850442" y="9428582"/>
            <a:ext cx="2945658" cy="496332"/>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r>
              <a:rPr lang="nl-NL"/>
              <a:t>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8" name="Shape 308"/>
          <p:cNvSpPr txBox="1">
            <a:spLocks noGrp="1"/>
          </p:cNvSpPr>
          <p:nvPr>
            <p:ph type="body" idx="1"/>
          </p:nvPr>
        </p:nvSpPr>
        <p:spPr>
          <a:xfrm>
            <a:off x="679768" y="4715153"/>
            <a:ext cx="5438100" cy="44669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6" name="Shape 56"/>
          <p:cNvSpPr txBox="1">
            <a:spLocks noGrp="1"/>
          </p:cNvSpPr>
          <p:nvPr>
            <p:ph type="body" idx="1"/>
          </p:nvPr>
        </p:nvSpPr>
        <p:spPr>
          <a:xfrm>
            <a:off x="679768" y="4715153"/>
            <a:ext cx="5438100" cy="44669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a:spcBef>
                <a:spcPts val="0"/>
              </a:spcBef>
              <a:buNone/>
            </a:pPr>
            <a:endParaRPr/>
          </a:p>
        </p:txBody>
      </p:sp>
      <p:sp>
        <p:nvSpPr>
          <p:cNvPr id="314" name="Shape 31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a:spcBef>
                <a:spcPts val="0"/>
              </a:spcBef>
              <a:buNone/>
            </a:pPr>
            <a:endParaRPr/>
          </a:p>
        </p:txBody>
      </p:sp>
      <p:sp>
        <p:nvSpPr>
          <p:cNvPr id="320" name="Shape 32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a:spcBef>
                <a:spcPts val="0"/>
              </a:spcBef>
              <a:buNone/>
            </a:pPr>
            <a:endParaRPr/>
          </a:p>
        </p:txBody>
      </p:sp>
      <p:sp>
        <p:nvSpPr>
          <p:cNvPr id="62" name="Shape 6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a:spcBef>
                <a:spcPts val="0"/>
              </a:spcBef>
              <a:buNone/>
            </a:pPr>
            <a:endParaRPr/>
          </a:p>
        </p:txBody>
      </p:sp>
      <p:sp>
        <p:nvSpPr>
          <p:cNvPr id="68" name="Shape 68"/>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a:spcBef>
                <a:spcPts val="0"/>
              </a:spcBef>
              <a:buNone/>
            </a:pPr>
            <a:endParaRPr/>
          </a:p>
        </p:txBody>
      </p:sp>
      <p:sp>
        <p:nvSpPr>
          <p:cNvPr id="74" name="Shape 7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a:solidFill>
              <a:srgbClr val="000000"/>
            </a:solidFill>
            <a:prstDash val="solid"/>
            <a:miter/>
            <a:headEnd type="none" w="med" len="med"/>
            <a:tailEnd type="none" w="med" len="med"/>
          </a:ln>
        </p:spPr>
      </p:sp>
      <p:sp>
        <p:nvSpPr>
          <p:cNvPr id="80" name="Shape 80"/>
          <p:cNvSpPr txBox="1">
            <a:spLocks noGrp="1"/>
          </p:cNvSpPr>
          <p:nvPr>
            <p:ph type="body" idx="1"/>
          </p:nvPr>
        </p:nvSpPr>
        <p:spPr>
          <a:xfrm>
            <a:off x="679450" y="4714876"/>
            <a:ext cx="5438774" cy="4467224"/>
          </a:xfrm>
          <a:prstGeom prst="rect">
            <a:avLst/>
          </a:prstGeom>
          <a:solidFill>
            <a:srgbClr val="FFFFFF"/>
          </a:solidFill>
          <a:ln w="9525" cap="flat">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6" name="Shape 86"/>
          <p:cNvSpPr txBox="1">
            <a:spLocks noGrp="1"/>
          </p:cNvSpPr>
          <p:nvPr>
            <p:ph type="body" idx="1"/>
          </p:nvPr>
        </p:nvSpPr>
        <p:spPr>
          <a:xfrm>
            <a:off x="679768" y="4715153"/>
            <a:ext cx="5438100" cy="44669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Leeg">
    <p:spTree>
      <p:nvGrpSpPr>
        <p:cNvPr id="1" name="Shape 1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1547812" y="1800225"/>
            <a:ext cx="7139099" cy="409500"/>
          </a:xfrm>
          <a:prstGeom prst="rect">
            <a:avLst/>
          </a:prstGeom>
          <a:noFill/>
          <a:ln>
            <a:noFill/>
          </a:ln>
        </p:spPr>
        <p:txBody>
          <a:bodyPr lIns="91425" tIns="91425" rIns="91425" bIns="91425" anchor="t" anchorCtr="0"/>
          <a:lstStyle>
            <a:lvl1pPr algn="l" rtl="0">
              <a:spcBef>
                <a:spcPts val="0"/>
              </a:spcBef>
              <a:spcAft>
                <a:spcPts val="0"/>
              </a:spcAft>
              <a:defRPr sz="1900">
                <a:solidFill>
                  <a:schemeClr val="dk2"/>
                </a:solidFill>
              </a:defRPr>
            </a:lvl1pPr>
            <a:lvl2pPr algn="l" rtl="0">
              <a:spcBef>
                <a:spcPts val="0"/>
              </a:spcBef>
              <a:spcAft>
                <a:spcPts val="0"/>
              </a:spcAft>
              <a:defRPr sz="1900">
                <a:solidFill>
                  <a:schemeClr val="dk2"/>
                </a:solidFill>
              </a:defRPr>
            </a:lvl2pPr>
            <a:lvl3pPr algn="l" rtl="0">
              <a:spcBef>
                <a:spcPts val="0"/>
              </a:spcBef>
              <a:spcAft>
                <a:spcPts val="0"/>
              </a:spcAft>
              <a:defRPr sz="1900">
                <a:solidFill>
                  <a:schemeClr val="dk2"/>
                </a:solidFill>
              </a:defRPr>
            </a:lvl3pPr>
            <a:lvl4pPr algn="l" rtl="0">
              <a:spcBef>
                <a:spcPts val="0"/>
              </a:spcBef>
              <a:spcAft>
                <a:spcPts val="0"/>
              </a:spcAft>
              <a:defRPr sz="1900">
                <a:solidFill>
                  <a:schemeClr val="dk2"/>
                </a:solidFill>
              </a:defRPr>
            </a:lvl4pPr>
            <a:lvl5pPr algn="l" rtl="0">
              <a:spcBef>
                <a:spcPts val="0"/>
              </a:spcBef>
              <a:spcAft>
                <a:spcPts val="0"/>
              </a:spcAft>
              <a:defRPr sz="1900">
                <a:solidFill>
                  <a:schemeClr val="dk2"/>
                </a:solidFil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17" name="Shape 17"/>
          <p:cNvSpPr txBox="1">
            <a:spLocks noGrp="1"/>
          </p:cNvSpPr>
          <p:nvPr>
            <p:ph type="body" idx="1"/>
          </p:nvPr>
        </p:nvSpPr>
        <p:spPr>
          <a:xfrm>
            <a:off x="1547812" y="2209800"/>
            <a:ext cx="7139099" cy="3962399"/>
          </a:xfrm>
          <a:prstGeom prst="rect">
            <a:avLst/>
          </a:prstGeom>
          <a:noFill/>
          <a:ln>
            <a:noFill/>
          </a:ln>
        </p:spPr>
        <p:txBody>
          <a:bodyPr lIns="91425" tIns="91425" rIns="91425" bIns="91425" anchor="t" anchorCtr="0"/>
          <a:lstStyle>
            <a:lvl1pPr marL="342900" indent="-222250" algn="l" rtl="0">
              <a:lnSpc>
                <a:spcPct val="136842"/>
              </a:lnSpc>
              <a:spcBef>
                <a:spcPts val="380"/>
              </a:spcBef>
              <a:spcAft>
                <a:spcPts val="0"/>
              </a:spcAft>
              <a:buClr>
                <a:schemeClr val="dk1"/>
              </a:buClr>
              <a:buChar char="-"/>
              <a:defRPr sz="1900">
                <a:solidFill>
                  <a:schemeClr val="dk1"/>
                </a:solidFill>
              </a:defRPr>
            </a:lvl1pPr>
            <a:lvl2pPr marL="742950" indent="-165100" algn="l" rtl="0">
              <a:lnSpc>
                <a:spcPct val="136842"/>
              </a:lnSpc>
              <a:spcBef>
                <a:spcPts val="380"/>
              </a:spcBef>
              <a:spcAft>
                <a:spcPts val="0"/>
              </a:spcAft>
              <a:buClr>
                <a:schemeClr val="dk1"/>
              </a:buClr>
              <a:buChar char="-"/>
              <a:defRPr sz="1900">
                <a:solidFill>
                  <a:schemeClr val="dk1"/>
                </a:solidFill>
              </a:defRPr>
            </a:lvl2pPr>
            <a:lvl3pPr marL="1143000" indent="-107950" algn="l" rtl="0">
              <a:lnSpc>
                <a:spcPct val="136842"/>
              </a:lnSpc>
              <a:spcBef>
                <a:spcPts val="380"/>
              </a:spcBef>
              <a:spcAft>
                <a:spcPts val="0"/>
              </a:spcAft>
              <a:buClr>
                <a:schemeClr val="dk1"/>
              </a:buClr>
              <a:buChar char="-"/>
              <a:defRPr sz="1900">
                <a:solidFill>
                  <a:schemeClr val="dk1"/>
                </a:solidFill>
              </a:defRPr>
            </a:lvl3pPr>
            <a:lvl4pPr marL="1600200" indent="-107950" algn="l" rtl="0">
              <a:lnSpc>
                <a:spcPct val="136842"/>
              </a:lnSpc>
              <a:spcBef>
                <a:spcPts val="380"/>
              </a:spcBef>
              <a:spcAft>
                <a:spcPts val="0"/>
              </a:spcAft>
              <a:buClr>
                <a:schemeClr val="dk1"/>
              </a:buClr>
              <a:buChar char="-"/>
              <a:defRPr sz="1900">
                <a:solidFill>
                  <a:schemeClr val="dk1"/>
                </a:solidFill>
              </a:defRPr>
            </a:lvl4pPr>
            <a:lvl5pPr marL="2057400" indent="-107950" algn="l" rtl="0">
              <a:lnSpc>
                <a:spcPct val="136842"/>
              </a:lnSpc>
              <a:spcBef>
                <a:spcPts val="380"/>
              </a:spcBef>
              <a:spcAft>
                <a:spcPts val="0"/>
              </a:spcAft>
              <a:buClr>
                <a:schemeClr val="dk1"/>
              </a:buClr>
              <a:buChar char="-"/>
              <a:defRPr sz="1900">
                <a:solidFill>
                  <a:schemeClr val="dk1"/>
                </a:solidFill>
              </a:defRPr>
            </a:lvl5pPr>
            <a:lvl6pPr marL="25146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785812" y="714375"/>
            <a:ext cx="7572300" cy="1143000"/>
          </a:xfrm>
          <a:prstGeom prst="rect">
            <a:avLst/>
          </a:prstGeom>
          <a:noFill/>
          <a:ln>
            <a:noFill/>
          </a:ln>
        </p:spPr>
        <p:txBody>
          <a:bodyPr lIns="91425" tIns="91425" rIns="91425" bIns="91425" anchor="t"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23" name="Shape 23"/>
          <p:cNvSpPr txBox="1">
            <a:spLocks noGrp="1"/>
          </p:cNvSpPr>
          <p:nvPr>
            <p:ph type="body" idx="1"/>
          </p:nvPr>
        </p:nvSpPr>
        <p:spPr>
          <a:xfrm>
            <a:off x="785785" y="1928802"/>
            <a:ext cx="3710100" cy="40719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2"/>
          </p:nvPr>
        </p:nvSpPr>
        <p:spPr>
          <a:xfrm>
            <a:off x="4648200" y="1928802"/>
            <a:ext cx="4038599" cy="40719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ftr" idx="11"/>
          </p:nvPr>
        </p:nvSpPr>
        <p:spPr>
          <a:xfrm>
            <a:off x="857250" y="6215062"/>
            <a:ext cx="2895600" cy="428700"/>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55650" y="692150"/>
            <a:ext cx="7572300" cy="1143000"/>
          </a:xfrm>
          <a:prstGeom prst="rect">
            <a:avLst/>
          </a:prstGeom>
          <a:noFill/>
          <a:ln>
            <a:noFill/>
          </a:ln>
        </p:spPr>
        <p:txBody>
          <a:bodyPr lIns="91425" tIns="91425" rIns="91425" bIns="91425" anchor="t"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28" name="Shape 28"/>
          <p:cNvSpPr txBox="1">
            <a:spLocks noGrp="1"/>
          </p:cNvSpPr>
          <p:nvPr>
            <p:ph type="body" idx="1"/>
          </p:nvPr>
        </p:nvSpPr>
        <p:spPr>
          <a:xfrm>
            <a:off x="785812" y="2071688"/>
            <a:ext cx="3873600" cy="3857699"/>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dk2"/>
              </a:buClr>
              <a:buFont typeface="Arial"/>
              <a:buChar char="•"/>
              <a:defRPr/>
            </a:lvl1pPr>
            <a:lvl2pPr marL="742950" indent="-158750" algn="l" rtl="0">
              <a:spcBef>
                <a:spcPts val="400"/>
              </a:spcBef>
              <a:spcAft>
                <a:spcPts val="0"/>
              </a:spcAft>
              <a:buClr>
                <a:schemeClr val="dk2"/>
              </a:buClr>
              <a:buFont typeface="Arial"/>
              <a:buChar char="•"/>
              <a:defRPr/>
            </a:lvl2pPr>
            <a:lvl3pPr marL="1143000" indent="-101600" algn="l" rtl="0">
              <a:spcBef>
                <a:spcPts val="400"/>
              </a:spcBef>
              <a:spcAft>
                <a:spcPts val="0"/>
              </a:spcAft>
              <a:buClr>
                <a:schemeClr val="dk2"/>
              </a:buClr>
              <a:buFont typeface="Arial"/>
              <a:buChar char="•"/>
              <a:defRPr/>
            </a:lvl3pPr>
            <a:lvl4pPr marL="1600200" indent="-101600" algn="l" rtl="0">
              <a:spcBef>
                <a:spcPts val="400"/>
              </a:spcBef>
              <a:spcAft>
                <a:spcPts val="0"/>
              </a:spcAft>
              <a:buClr>
                <a:schemeClr val="dk2"/>
              </a:buClr>
              <a:buFont typeface="Arial"/>
              <a:buChar char="•"/>
              <a:defRPr/>
            </a:lvl4pPr>
            <a:lvl5pPr marL="2057400" indent="-101600" algn="l" rtl="0">
              <a:spcBef>
                <a:spcPts val="400"/>
              </a:spcBef>
              <a:spcAft>
                <a:spcPts val="0"/>
              </a:spcAft>
              <a:buClr>
                <a:schemeClr val="dk2"/>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29" name="Shape 29"/>
          <p:cNvSpPr txBox="1">
            <a:spLocks noGrp="1"/>
          </p:cNvSpPr>
          <p:nvPr>
            <p:ph type="body" idx="2"/>
          </p:nvPr>
        </p:nvSpPr>
        <p:spPr>
          <a:xfrm>
            <a:off x="4811712" y="2071688"/>
            <a:ext cx="3875100" cy="3857699"/>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dk2"/>
              </a:buClr>
              <a:buFont typeface="Arial"/>
              <a:buChar char="•"/>
              <a:defRPr/>
            </a:lvl1pPr>
            <a:lvl2pPr marL="742950" indent="-158750" algn="l" rtl="0">
              <a:spcBef>
                <a:spcPts val="400"/>
              </a:spcBef>
              <a:spcAft>
                <a:spcPts val="0"/>
              </a:spcAft>
              <a:buClr>
                <a:schemeClr val="dk2"/>
              </a:buClr>
              <a:buFont typeface="Arial"/>
              <a:buChar char="•"/>
              <a:defRPr/>
            </a:lvl2pPr>
            <a:lvl3pPr marL="1143000" indent="-101600" algn="l" rtl="0">
              <a:spcBef>
                <a:spcPts val="400"/>
              </a:spcBef>
              <a:spcAft>
                <a:spcPts val="0"/>
              </a:spcAft>
              <a:buClr>
                <a:schemeClr val="dk2"/>
              </a:buClr>
              <a:buFont typeface="Arial"/>
              <a:buChar char="•"/>
              <a:defRPr/>
            </a:lvl3pPr>
            <a:lvl4pPr marL="1600200" indent="-101600" algn="l" rtl="0">
              <a:spcBef>
                <a:spcPts val="400"/>
              </a:spcBef>
              <a:spcAft>
                <a:spcPts val="0"/>
              </a:spcAft>
              <a:buClr>
                <a:schemeClr val="dk2"/>
              </a:buClr>
              <a:buFont typeface="Arial"/>
              <a:buChar char="•"/>
              <a:defRPr/>
            </a:lvl4pPr>
            <a:lvl5pPr marL="2057400" indent="-101600" algn="l" rtl="0">
              <a:spcBef>
                <a:spcPts val="400"/>
              </a:spcBef>
              <a:spcAft>
                <a:spcPts val="0"/>
              </a:spcAft>
              <a:buClr>
                <a:schemeClr val="dk2"/>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30" name="Shape 30"/>
          <p:cNvSpPr txBox="1">
            <a:spLocks noGrp="1"/>
          </p:cNvSpPr>
          <p:nvPr>
            <p:ph type="ftr" idx="11"/>
          </p:nvPr>
        </p:nvSpPr>
        <p:spPr>
          <a:xfrm>
            <a:off x="857250" y="6215062"/>
            <a:ext cx="2895600" cy="428700"/>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chart">
  <p:cSld name="Titel en grafiek">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685800" y="914400"/>
            <a:ext cx="7772400" cy="914400"/>
          </a:xfrm>
          <a:prstGeom prst="rect">
            <a:avLst/>
          </a:prstGeom>
          <a:noFill/>
          <a:ln>
            <a:noFill/>
          </a:ln>
        </p:spPr>
        <p:txBody>
          <a:bodyPr lIns="91425" tIns="91425" rIns="91425" bIns="91425" anchor="t"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eldia">
    <p:spTree>
      <p:nvGrpSpPr>
        <p:cNvPr id="1" name="Shape 21"/>
        <p:cNvGrpSpPr/>
        <p:nvPr/>
      </p:nvGrpSpPr>
      <p:grpSpPr>
        <a:xfrm>
          <a:off x="0" y="0"/>
          <a:ext cx="0" cy="0"/>
          <a:chOff x="0" y="0"/>
          <a:chExt cx="0" cy="0"/>
        </a:xfrm>
      </p:grpSpPr>
      <p:sp>
        <p:nvSpPr>
          <p:cNvPr id="22" name="Shape 22"/>
          <p:cNvSpPr txBox="1">
            <a:spLocks noGrp="1"/>
          </p:cNvSpPr>
          <p:nvPr>
            <p:ph type="ctrTitle"/>
          </p:nvPr>
        </p:nvSpPr>
        <p:spPr>
          <a:xfrm>
            <a:off x="2286000" y="1447800"/>
            <a:ext cx="6629400" cy="381000"/>
          </a:xfrm>
          <a:prstGeom prst="rect">
            <a:avLst/>
          </a:prstGeom>
          <a:noFill/>
          <a:ln>
            <a:noFill/>
          </a:ln>
        </p:spPr>
        <p:txBody>
          <a:bodyPr lIns="91425" tIns="91425" rIns="91425" bIns="91425" anchor="t" anchorCtr="0"/>
          <a:lstStyle>
            <a:lvl1pPr marL="0" marR="0" indent="0" algn="l" rtl="0">
              <a:spcBef>
                <a:spcPts val="0"/>
              </a:spcBef>
              <a:spcAft>
                <a:spcPts val="0"/>
              </a:spcAft>
              <a:defRPr sz="1900" b="1" i="0" u="none" strike="noStrike" cap="none" baseline="0">
                <a:solidFill>
                  <a:schemeClr val="dk2"/>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3" name="Shape 23"/>
          <p:cNvSpPr txBox="1">
            <a:spLocks noGrp="1"/>
          </p:cNvSpPr>
          <p:nvPr>
            <p:ph type="subTitle" idx="1"/>
          </p:nvPr>
        </p:nvSpPr>
        <p:spPr>
          <a:xfrm>
            <a:off x="2286000" y="1824038"/>
            <a:ext cx="6629400" cy="1447800"/>
          </a:xfrm>
          <a:prstGeom prst="rect">
            <a:avLst/>
          </a:prstGeom>
          <a:noFill/>
          <a:ln>
            <a:noFill/>
          </a:ln>
        </p:spPr>
        <p:txBody>
          <a:bodyPr lIns="91425" tIns="91425" rIns="91425" bIns="91425" anchor="t" anchorCtr="0"/>
          <a:lstStyle>
            <a:lvl1pPr marL="0" marR="0" indent="0" algn="l" rtl="0">
              <a:lnSpc>
                <a:spcPct val="136842"/>
              </a:lnSpc>
              <a:spcBef>
                <a:spcPts val="380"/>
              </a:spcBef>
              <a:spcAft>
                <a:spcPts val="0"/>
              </a:spcAft>
              <a:buClr>
                <a:schemeClr val="dk1"/>
              </a:buClr>
              <a:buFont typeface="Arial"/>
              <a:buNone/>
              <a:defRPr sz="1900" b="0" i="0" u="none" strike="noStrike" cap="none" baseline="0">
                <a:solidFill>
                  <a:schemeClr val="dk1"/>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31532406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8F1"/>
        </a:solidFill>
        <a:effectLst/>
      </p:bgPr>
    </p:bg>
    <p:spTree>
      <p:nvGrpSpPr>
        <p:cNvPr id="1" name="Shape 8"/>
        <p:cNvGrpSpPr/>
        <p:nvPr/>
      </p:nvGrpSpPr>
      <p:grpSpPr>
        <a:xfrm>
          <a:off x="0" y="0"/>
          <a:ext cx="0" cy="0"/>
          <a:chOff x="0" y="0"/>
          <a:chExt cx="0" cy="0"/>
        </a:xfrm>
      </p:grpSpPr>
      <p:pic>
        <p:nvPicPr>
          <p:cNvPr id="9" name="Shape 9"/>
          <p:cNvPicPr preferRelativeResize="0"/>
          <p:nvPr/>
        </p:nvPicPr>
        <p:blipFill>
          <a:blip r:embed="rId7">
            <a:alphaModFix/>
          </a:blip>
          <a:stretch>
            <a:fillRect/>
          </a:stretch>
        </p:blipFill>
        <p:spPr>
          <a:xfrm>
            <a:off x="0" y="0"/>
            <a:ext cx="2571750" cy="2182811"/>
          </a:xfrm>
          <a:prstGeom prst="rect">
            <a:avLst/>
          </a:prstGeom>
          <a:noFill/>
          <a:ln>
            <a:noFill/>
          </a:ln>
        </p:spPr>
      </p:pic>
      <p:sp>
        <p:nvSpPr>
          <p:cNvPr id="10" name="Shape 10"/>
          <p:cNvSpPr txBox="1">
            <a:spLocks noGrp="1"/>
          </p:cNvSpPr>
          <p:nvPr>
            <p:ph type="title"/>
          </p:nvPr>
        </p:nvSpPr>
        <p:spPr>
          <a:xfrm>
            <a:off x="1547812" y="1800225"/>
            <a:ext cx="7139099" cy="409500"/>
          </a:xfrm>
          <a:prstGeom prst="rect">
            <a:avLst/>
          </a:prstGeom>
          <a:noFill/>
          <a:ln>
            <a:noFill/>
          </a:ln>
        </p:spPr>
        <p:txBody>
          <a:bodyPr lIns="91425" tIns="91425" rIns="91425" bIns="91425" anchor="t" anchorCtr="0"/>
          <a:lstStyle>
            <a:lvl1pPr marL="0" marR="0" indent="0" algn="l" rtl="0">
              <a:spcBef>
                <a:spcPts val="0"/>
              </a:spcBef>
              <a:spcAft>
                <a:spcPts val="0"/>
              </a:spcAft>
              <a:defRPr sz="1900" b="0" i="0" u="none" strike="noStrike" cap="none" baseline="0">
                <a:solidFill>
                  <a:schemeClr val="dk2"/>
                </a:solidFill>
                <a:latin typeface="Arial"/>
                <a:ea typeface="Arial"/>
                <a:cs typeface="Arial"/>
                <a:sym typeface="Arial"/>
              </a:defRPr>
            </a:lvl1pPr>
            <a:lvl2pPr marL="0" marR="0" indent="0" algn="l" rtl="0">
              <a:spcBef>
                <a:spcPts val="0"/>
              </a:spcBef>
              <a:spcAft>
                <a:spcPts val="0"/>
              </a:spcAft>
              <a:defRPr sz="1900" b="0" i="0" u="none" strike="noStrike" cap="none" baseline="0">
                <a:solidFill>
                  <a:schemeClr val="dk2"/>
                </a:solidFill>
                <a:latin typeface="Arial"/>
                <a:ea typeface="Arial"/>
                <a:cs typeface="Arial"/>
                <a:sym typeface="Arial"/>
              </a:defRPr>
            </a:lvl2pPr>
            <a:lvl3pPr marL="0" marR="0" indent="0" algn="l" rtl="0">
              <a:spcBef>
                <a:spcPts val="0"/>
              </a:spcBef>
              <a:spcAft>
                <a:spcPts val="0"/>
              </a:spcAft>
              <a:defRPr sz="1900" b="0" i="0" u="none" strike="noStrike" cap="none" baseline="0">
                <a:solidFill>
                  <a:schemeClr val="dk2"/>
                </a:solidFill>
                <a:latin typeface="Arial"/>
                <a:ea typeface="Arial"/>
                <a:cs typeface="Arial"/>
                <a:sym typeface="Arial"/>
              </a:defRPr>
            </a:lvl3pPr>
            <a:lvl4pPr marL="0" marR="0" indent="0" algn="l" rtl="0">
              <a:spcBef>
                <a:spcPts val="0"/>
              </a:spcBef>
              <a:spcAft>
                <a:spcPts val="0"/>
              </a:spcAft>
              <a:defRPr sz="1900" b="0" i="0" u="none" strike="noStrike" cap="none" baseline="0">
                <a:solidFill>
                  <a:schemeClr val="dk2"/>
                </a:solidFill>
                <a:latin typeface="Arial"/>
                <a:ea typeface="Arial"/>
                <a:cs typeface="Arial"/>
                <a:sym typeface="Arial"/>
              </a:defRPr>
            </a:lvl4pPr>
            <a:lvl5pPr marL="0" marR="0" indent="0" algn="l" rtl="0">
              <a:spcBef>
                <a:spcPts val="0"/>
              </a:spcBef>
              <a:spcAft>
                <a:spcPts val="0"/>
              </a:spcAft>
              <a:defRPr sz="1900" b="0" i="0" u="none" strike="noStrike" cap="none" baseline="0">
                <a:solidFill>
                  <a:schemeClr val="dk2"/>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11" name="Shape 11"/>
          <p:cNvSpPr txBox="1">
            <a:spLocks noGrp="1"/>
          </p:cNvSpPr>
          <p:nvPr>
            <p:ph type="body" idx="1"/>
          </p:nvPr>
        </p:nvSpPr>
        <p:spPr>
          <a:xfrm>
            <a:off x="1547812" y="2209800"/>
            <a:ext cx="7139099" cy="3962399"/>
          </a:xfrm>
          <a:prstGeom prst="rect">
            <a:avLst/>
          </a:prstGeom>
          <a:noFill/>
          <a:ln>
            <a:noFill/>
          </a:ln>
        </p:spPr>
        <p:txBody>
          <a:bodyPr lIns="91425" tIns="91425" rIns="91425" bIns="91425" anchor="t" anchorCtr="0"/>
          <a:lstStyle>
            <a:lvl1pPr marL="342900" marR="0" indent="-222250" algn="l" rtl="0">
              <a:lnSpc>
                <a:spcPct val="136842"/>
              </a:lnSpc>
              <a:spcBef>
                <a:spcPts val="380"/>
              </a:spcBef>
              <a:spcAft>
                <a:spcPts val="0"/>
              </a:spcAft>
              <a:buClr>
                <a:schemeClr val="dk1"/>
              </a:buClr>
              <a:buFont typeface="Arial"/>
              <a:buChar char="-"/>
              <a:defRPr sz="1900" b="0" i="0" u="none" strike="noStrike" cap="none" baseline="0">
                <a:solidFill>
                  <a:schemeClr val="dk1"/>
                </a:solidFill>
                <a:latin typeface="Arial"/>
                <a:ea typeface="Arial"/>
                <a:cs typeface="Arial"/>
                <a:sym typeface="Arial"/>
              </a:defRPr>
            </a:lvl1pPr>
            <a:lvl2pPr marL="742950" marR="0" indent="-165100" algn="l" rtl="0">
              <a:lnSpc>
                <a:spcPct val="136842"/>
              </a:lnSpc>
              <a:spcBef>
                <a:spcPts val="380"/>
              </a:spcBef>
              <a:spcAft>
                <a:spcPts val="0"/>
              </a:spcAft>
              <a:buClr>
                <a:schemeClr val="dk1"/>
              </a:buClr>
              <a:buFont typeface="Arial"/>
              <a:buChar char="-"/>
              <a:defRPr sz="1900" b="0" i="0" u="none" strike="noStrike" cap="none" baseline="0">
                <a:solidFill>
                  <a:schemeClr val="dk1"/>
                </a:solidFill>
                <a:latin typeface="Arial"/>
                <a:ea typeface="Arial"/>
                <a:cs typeface="Arial"/>
                <a:sym typeface="Arial"/>
              </a:defRPr>
            </a:lvl2pPr>
            <a:lvl3pPr marL="1143000" marR="0" indent="-107950" algn="l" rtl="0">
              <a:lnSpc>
                <a:spcPct val="136842"/>
              </a:lnSpc>
              <a:spcBef>
                <a:spcPts val="380"/>
              </a:spcBef>
              <a:spcAft>
                <a:spcPts val="0"/>
              </a:spcAft>
              <a:buClr>
                <a:schemeClr val="dk1"/>
              </a:buClr>
              <a:buFont typeface="Arial"/>
              <a:buChar char="-"/>
              <a:defRPr sz="1900" b="0" i="0" u="none" strike="noStrike" cap="none" baseline="0">
                <a:solidFill>
                  <a:schemeClr val="dk1"/>
                </a:solidFill>
                <a:latin typeface="Arial"/>
                <a:ea typeface="Arial"/>
                <a:cs typeface="Arial"/>
                <a:sym typeface="Arial"/>
              </a:defRPr>
            </a:lvl3pPr>
            <a:lvl4pPr marL="1600200" marR="0" indent="-107950" algn="l" rtl="0">
              <a:lnSpc>
                <a:spcPct val="136842"/>
              </a:lnSpc>
              <a:spcBef>
                <a:spcPts val="380"/>
              </a:spcBef>
              <a:spcAft>
                <a:spcPts val="0"/>
              </a:spcAft>
              <a:buClr>
                <a:schemeClr val="dk1"/>
              </a:buClr>
              <a:buFont typeface="Arial"/>
              <a:buChar char="-"/>
              <a:defRPr sz="1900" b="0" i="0" u="none" strike="noStrike" cap="none" baseline="0">
                <a:solidFill>
                  <a:schemeClr val="dk1"/>
                </a:solidFill>
                <a:latin typeface="Arial"/>
                <a:ea typeface="Arial"/>
                <a:cs typeface="Arial"/>
                <a:sym typeface="Arial"/>
              </a:defRPr>
            </a:lvl4pPr>
            <a:lvl5pPr marL="2057400" marR="0" indent="-107950" algn="l" rtl="0">
              <a:lnSpc>
                <a:spcPct val="136842"/>
              </a:lnSpc>
              <a:spcBef>
                <a:spcPts val="380"/>
              </a:spcBef>
              <a:spcAft>
                <a:spcPts val="0"/>
              </a:spcAft>
              <a:buClr>
                <a:schemeClr val="dk1"/>
              </a:buClr>
              <a:buFont typeface="Arial"/>
              <a:buChar char="-"/>
              <a:defRPr sz="1900" b="0" i="0" u="none" strike="noStrike" cap="none" baseline="0">
                <a:solidFill>
                  <a:schemeClr val="dk1"/>
                </a:solidFill>
                <a:latin typeface="Arial"/>
                <a:ea typeface="Arial"/>
                <a:cs typeface="Arial"/>
                <a:sym typeface="Arial"/>
              </a:defRPr>
            </a:lvl5pPr>
            <a:lvl6pPr marL="25146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6pPr>
            <a:lvl7pPr marL="29718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7pPr>
            <a:lvl8pPr marL="34290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8pPr>
            <a:lvl9pPr marL="38862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6705600" y="6553200"/>
            <a:ext cx="1981199" cy="228600"/>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1547812" y="6553200"/>
            <a:ext cx="5157900" cy="228600"/>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1547812" y="1800225"/>
            <a:ext cx="7138986" cy="409575"/>
          </a:xfrm>
          <a:prstGeom prst="rect">
            <a:avLst/>
          </a:prstGeom>
          <a:noFill/>
          <a:ln>
            <a:noFill/>
          </a:ln>
        </p:spPr>
        <p:txBody>
          <a:bodyPr lIns="91425" tIns="91425" rIns="91425" bIns="91425" anchor="t" anchorCtr="0"/>
          <a:lstStyle>
            <a:lvl1pPr marL="0" marR="0" indent="0" algn="l" rtl="0">
              <a:spcBef>
                <a:spcPts val="0"/>
              </a:spcBef>
              <a:spcAft>
                <a:spcPts val="0"/>
              </a:spcAft>
              <a:defRPr sz="1900" b="0" i="0" u="none" strike="noStrike" cap="none" baseline="0">
                <a:solidFill>
                  <a:schemeClr val="dk2"/>
                </a:solidFill>
                <a:latin typeface="Arial"/>
                <a:ea typeface="Arial"/>
                <a:cs typeface="Arial"/>
                <a:sym typeface="Arial"/>
              </a:defRPr>
            </a:lvl1pPr>
            <a:lvl2pPr marL="0" marR="0" indent="0" algn="l" rtl="0">
              <a:spcBef>
                <a:spcPts val="0"/>
              </a:spcBef>
              <a:spcAft>
                <a:spcPts val="0"/>
              </a:spcAft>
              <a:defRPr sz="1900" b="0" i="0" u="none" strike="noStrike" cap="none" baseline="0">
                <a:solidFill>
                  <a:schemeClr val="dk2"/>
                </a:solidFill>
                <a:latin typeface="Arial"/>
                <a:ea typeface="Arial"/>
                <a:cs typeface="Arial"/>
                <a:sym typeface="Arial"/>
              </a:defRPr>
            </a:lvl2pPr>
            <a:lvl3pPr marL="0" marR="0" indent="0" algn="l" rtl="0">
              <a:spcBef>
                <a:spcPts val="0"/>
              </a:spcBef>
              <a:spcAft>
                <a:spcPts val="0"/>
              </a:spcAft>
              <a:defRPr sz="1900" b="0" i="0" u="none" strike="noStrike" cap="none" baseline="0">
                <a:solidFill>
                  <a:schemeClr val="dk2"/>
                </a:solidFill>
                <a:latin typeface="Arial"/>
                <a:ea typeface="Arial"/>
                <a:cs typeface="Arial"/>
                <a:sym typeface="Arial"/>
              </a:defRPr>
            </a:lvl3pPr>
            <a:lvl4pPr marL="0" marR="0" indent="0" algn="l" rtl="0">
              <a:spcBef>
                <a:spcPts val="0"/>
              </a:spcBef>
              <a:spcAft>
                <a:spcPts val="0"/>
              </a:spcAft>
              <a:defRPr sz="1900" b="0" i="0" u="none" strike="noStrike" cap="none" baseline="0">
                <a:solidFill>
                  <a:schemeClr val="dk2"/>
                </a:solidFill>
                <a:latin typeface="Arial"/>
                <a:ea typeface="Arial"/>
                <a:cs typeface="Arial"/>
                <a:sym typeface="Arial"/>
              </a:defRPr>
            </a:lvl4pPr>
            <a:lvl5pPr marL="0" marR="0" indent="0" algn="l" rtl="0">
              <a:spcBef>
                <a:spcPts val="0"/>
              </a:spcBef>
              <a:spcAft>
                <a:spcPts val="0"/>
              </a:spcAft>
              <a:defRPr sz="1900" b="0" i="0" u="none" strike="noStrike" cap="none" baseline="0">
                <a:solidFill>
                  <a:schemeClr val="dk2"/>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20" name="Shape 20"/>
          <p:cNvSpPr txBox="1">
            <a:spLocks noGrp="1"/>
          </p:cNvSpPr>
          <p:nvPr>
            <p:ph type="body" idx="1"/>
          </p:nvPr>
        </p:nvSpPr>
        <p:spPr>
          <a:xfrm>
            <a:off x="1547812" y="2209800"/>
            <a:ext cx="7138986" cy="3962399"/>
          </a:xfrm>
          <a:prstGeom prst="rect">
            <a:avLst/>
          </a:prstGeom>
          <a:noFill/>
          <a:ln>
            <a:noFill/>
          </a:ln>
        </p:spPr>
        <p:txBody>
          <a:bodyPr lIns="91425" tIns="91425" rIns="91425" bIns="91425" anchor="t" anchorCtr="0"/>
          <a:lstStyle>
            <a:lvl1pPr marL="342900" marR="0" indent="-222250" algn="l" rtl="0">
              <a:lnSpc>
                <a:spcPct val="136842"/>
              </a:lnSpc>
              <a:spcBef>
                <a:spcPts val="380"/>
              </a:spcBef>
              <a:spcAft>
                <a:spcPts val="0"/>
              </a:spcAft>
              <a:buClr>
                <a:schemeClr val="dk1"/>
              </a:buClr>
              <a:buFont typeface="Arial"/>
              <a:buChar char="-"/>
              <a:defRPr sz="1900" b="0" i="0" u="none" strike="noStrike" cap="none" baseline="0">
                <a:solidFill>
                  <a:schemeClr val="dk1"/>
                </a:solidFill>
                <a:latin typeface="Arial"/>
                <a:ea typeface="Arial"/>
                <a:cs typeface="Arial"/>
                <a:sym typeface="Arial"/>
              </a:defRPr>
            </a:lvl1pPr>
            <a:lvl2pPr marL="742950" marR="0" indent="-165100" algn="l" rtl="0">
              <a:lnSpc>
                <a:spcPct val="136842"/>
              </a:lnSpc>
              <a:spcBef>
                <a:spcPts val="380"/>
              </a:spcBef>
              <a:spcAft>
                <a:spcPts val="0"/>
              </a:spcAft>
              <a:buClr>
                <a:schemeClr val="dk1"/>
              </a:buClr>
              <a:buFont typeface="Arial"/>
              <a:buChar char="-"/>
              <a:defRPr sz="1900" b="0" i="0" u="none" strike="noStrike" cap="none" baseline="0">
                <a:solidFill>
                  <a:schemeClr val="dk1"/>
                </a:solidFill>
                <a:latin typeface="Arial"/>
                <a:ea typeface="Arial"/>
                <a:cs typeface="Arial"/>
                <a:sym typeface="Arial"/>
              </a:defRPr>
            </a:lvl2pPr>
            <a:lvl3pPr marL="1143000" marR="0" indent="-107950" algn="l" rtl="0">
              <a:lnSpc>
                <a:spcPct val="136842"/>
              </a:lnSpc>
              <a:spcBef>
                <a:spcPts val="380"/>
              </a:spcBef>
              <a:spcAft>
                <a:spcPts val="0"/>
              </a:spcAft>
              <a:buClr>
                <a:schemeClr val="dk1"/>
              </a:buClr>
              <a:buFont typeface="Arial"/>
              <a:buChar char="-"/>
              <a:defRPr sz="1900" b="0" i="0" u="none" strike="noStrike" cap="none" baseline="0">
                <a:solidFill>
                  <a:schemeClr val="dk1"/>
                </a:solidFill>
                <a:latin typeface="Arial"/>
                <a:ea typeface="Arial"/>
                <a:cs typeface="Arial"/>
                <a:sym typeface="Arial"/>
              </a:defRPr>
            </a:lvl3pPr>
            <a:lvl4pPr marL="1600200" marR="0" indent="-107950" algn="l" rtl="0">
              <a:lnSpc>
                <a:spcPct val="136842"/>
              </a:lnSpc>
              <a:spcBef>
                <a:spcPts val="380"/>
              </a:spcBef>
              <a:spcAft>
                <a:spcPts val="0"/>
              </a:spcAft>
              <a:buClr>
                <a:schemeClr val="dk1"/>
              </a:buClr>
              <a:buFont typeface="Arial"/>
              <a:buChar char="-"/>
              <a:defRPr sz="1900" b="0" i="0" u="none" strike="noStrike" cap="none" baseline="0">
                <a:solidFill>
                  <a:schemeClr val="dk1"/>
                </a:solidFill>
                <a:latin typeface="Arial"/>
                <a:ea typeface="Arial"/>
                <a:cs typeface="Arial"/>
                <a:sym typeface="Arial"/>
              </a:defRPr>
            </a:lvl4pPr>
            <a:lvl5pPr marL="2057400" marR="0" indent="-107950" algn="l" rtl="0">
              <a:lnSpc>
                <a:spcPct val="136842"/>
              </a:lnSpc>
              <a:spcBef>
                <a:spcPts val="380"/>
              </a:spcBef>
              <a:spcAft>
                <a:spcPts val="0"/>
              </a:spcAft>
              <a:buClr>
                <a:schemeClr val="dk1"/>
              </a:buClr>
              <a:buFont typeface="Arial"/>
              <a:buChar char="-"/>
              <a:defRPr sz="1900" b="0" i="0" u="none" strike="noStrike" cap="none" baseline="0">
                <a:solidFill>
                  <a:schemeClr val="dk1"/>
                </a:solidFill>
                <a:latin typeface="Arial"/>
                <a:ea typeface="Arial"/>
                <a:cs typeface="Arial"/>
                <a:sym typeface="Arial"/>
              </a:defRPr>
            </a:lvl5pPr>
            <a:lvl6pPr marL="25146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6pPr>
            <a:lvl7pPr marL="29718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7pPr>
            <a:lvl8pPr marL="34290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8pPr>
            <a:lvl9pPr marL="38862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678226484"/>
      </p:ext>
    </p:extLst>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6.jpg"/><Relationship Id="rId13" Type="http://schemas.openxmlformats.org/officeDocument/2006/relationships/image" Target="../media/image31.jpg"/><Relationship Id="rId3" Type="http://schemas.openxmlformats.org/officeDocument/2006/relationships/image" Target="../media/image21.jpg"/><Relationship Id="rId7" Type="http://schemas.openxmlformats.org/officeDocument/2006/relationships/image" Target="../media/image25.jpg"/><Relationship Id="rId12" Type="http://schemas.openxmlformats.org/officeDocument/2006/relationships/image" Target="../media/image30.jpg"/><Relationship Id="rId17" Type="http://schemas.openxmlformats.org/officeDocument/2006/relationships/image" Target="../media/image35.png"/><Relationship Id="rId2" Type="http://schemas.openxmlformats.org/officeDocument/2006/relationships/notesSlide" Target="../notesSlides/notesSlide38.xml"/><Relationship Id="rId16"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image" Target="../media/image24.jpg"/><Relationship Id="rId11" Type="http://schemas.openxmlformats.org/officeDocument/2006/relationships/image" Target="../media/image29.jpg"/><Relationship Id="rId5" Type="http://schemas.openxmlformats.org/officeDocument/2006/relationships/image" Target="../media/image23.jpg"/><Relationship Id="rId15" Type="http://schemas.openxmlformats.org/officeDocument/2006/relationships/image" Target="../media/image33.jpg"/><Relationship Id="rId10" Type="http://schemas.openxmlformats.org/officeDocument/2006/relationships/image" Target="../media/image28.jpg"/><Relationship Id="rId4" Type="http://schemas.openxmlformats.org/officeDocument/2006/relationships/image" Target="../media/image22.jpg"/><Relationship Id="rId9" Type="http://schemas.openxmlformats.org/officeDocument/2006/relationships/image" Target="../media/image27.jpg"/><Relationship Id="rId14" Type="http://schemas.openxmlformats.org/officeDocument/2006/relationships/image" Target="../media/image32.jpg"/></Relationships>
</file>

<file path=ppt/slides/_rels/slide3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mailto:centrumjeugdgezondheid@ncj.nl" TargetMode="External"/><Relationship Id="rId3" Type="http://schemas.openxmlformats.org/officeDocument/2006/relationships/hyperlink" Target="http://www.rutgerswpf.nl/" TargetMode="External"/><Relationship Id="rId7" Type="http://schemas.openxmlformats.org/officeDocument/2006/relationships/hyperlink" Target="mailto:I.vandervlugt@rutgerswpf.n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www.seksuelevorming.nl/" TargetMode="External"/><Relationship Id="rId5" Type="http://schemas.openxmlformats.org/officeDocument/2006/relationships/hyperlink" Target="http://www.sense.info/" TargetMode="External"/><Relationship Id="rId4" Type="http://schemas.openxmlformats.org/officeDocument/2006/relationships/hyperlink" Target="http://www.seksualiteit.n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4"/>
        <p:cNvGrpSpPr/>
        <p:nvPr/>
      </p:nvGrpSpPr>
      <p:grpSpPr>
        <a:xfrm>
          <a:off x="0" y="0"/>
          <a:ext cx="0" cy="0"/>
          <a:chOff x="0" y="0"/>
          <a:chExt cx="0" cy="0"/>
        </a:xfrm>
      </p:grpSpPr>
      <p:sp>
        <p:nvSpPr>
          <p:cNvPr id="26" name="Shape 26"/>
          <p:cNvSpPr txBox="1"/>
          <p:nvPr/>
        </p:nvSpPr>
        <p:spPr>
          <a:xfrm>
            <a:off x="2267744" y="1388375"/>
            <a:ext cx="6876255" cy="1872900"/>
          </a:xfrm>
          <a:prstGeom prst="rect">
            <a:avLst/>
          </a:prstGeom>
          <a:noFill/>
          <a:ln>
            <a:noFill/>
          </a:ln>
        </p:spPr>
        <p:txBody>
          <a:bodyPr lIns="91425" tIns="45700" rIns="91425" bIns="45700" anchor="t" anchorCtr="0">
            <a:noAutofit/>
          </a:bodyPr>
          <a:lstStyle/>
          <a:p>
            <a:pPr>
              <a:lnSpc>
                <a:spcPct val="136842"/>
              </a:lnSpc>
              <a:buClr>
                <a:srgbClr val="000000"/>
              </a:buClr>
              <a:buSzPct val="25000"/>
            </a:pPr>
            <a:r>
              <a:rPr lang="en-US" sz="1900" b="1" dirty="0" smtClean="0">
                <a:latin typeface="Calibri"/>
                <a:ea typeface="Calibri"/>
                <a:cs typeface="Calibri"/>
                <a:sym typeface="Calibri"/>
              </a:rPr>
              <a:t>JGZ-</a:t>
            </a:r>
            <a:r>
              <a:rPr lang="en-US" sz="1900" b="1" dirty="0" err="1" smtClean="0">
                <a:latin typeface="Calibri"/>
                <a:ea typeface="Calibri"/>
                <a:cs typeface="Calibri"/>
                <a:sym typeface="Calibri"/>
              </a:rPr>
              <a:t>richtlijn</a:t>
            </a:r>
            <a:r>
              <a:rPr lang="en-US" sz="1900" b="1" dirty="0" smtClean="0">
                <a:latin typeface="Calibri"/>
                <a:ea typeface="Calibri"/>
                <a:cs typeface="Calibri"/>
                <a:sym typeface="Calibri"/>
              </a:rPr>
              <a:t> </a:t>
            </a:r>
            <a:r>
              <a:rPr lang="en-US" sz="1900" b="1" dirty="0" err="1" smtClean="0">
                <a:latin typeface="Calibri"/>
                <a:ea typeface="Calibri"/>
                <a:cs typeface="Calibri"/>
                <a:sym typeface="Calibri"/>
              </a:rPr>
              <a:t>Seksuele</a:t>
            </a:r>
            <a:r>
              <a:rPr lang="en-US" sz="1900" b="1" dirty="0" smtClean="0">
                <a:latin typeface="Calibri"/>
                <a:ea typeface="Calibri"/>
                <a:cs typeface="Calibri"/>
                <a:sym typeface="Calibri"/>
              </a:rPr>
              <a:t> </a:t>
            </a:r>
            <a:r>
              <a:rPr lang="en-US" sz="1900" b="1" dirty="0" err="1" smtClean="0">
                <a:latin typeface="Calibri"/>
                <a:ea typeface="Calibri"/>
                <a:cs typeface="Calibri"/>
                <a:sym typeface="Calibri"/>
              </a:rPr>
              <a:t>ontwikkeling</a:t>
            </a:r>
            <a:r>
              <a:rPr lang="en-US" sz="1900" dirty="0">
                <a:latin typeface="Calibri"/>
                <a:ea typeface="Calibri"/>
                <a:cs typeface="Calibri"/>
                <a:sym typeface="Calibri"/>
              </a:rPr>
              <a:t>
</a:t>
            </a:r>
            <a:r>
              <a:rPr lang="en-US" sz="1600" dirty="0">
                <a:latin typeface="Calibri" panose="020F0502020204030204" pitchFamily="34" charset="0"/>
                <a:ea typeface="Calibri"/>
                <a:cs typeface="Calibri"/>
                <a:sym typeface="Calibri"/>
              </a:rPr>
              <a:t>Auteurs</a:t>
            </a:r>
            <a:r>
              <a:rPr lang="en-US" sz="1600" dirty="0" smtClean="0">
                <a:latin typeface="Calibri" panose="020F0502020204030204" pitchFamily="34" charset="0"/>
                <a:ea typeface="Calibri"/>
                <a:cs typeface="Calibri"/>
                <a:sym typeface="Calibri"/>
              </a:rPr>
              <a:t>: </a:t>
            </a:r>
          </a:p>
          <a:p>
            <a:pPr>
              <a:lnSpc>
                <a:spcPct val="136842"/>
              </a:lnSpc>
              <a:buClr>
                <a:srgbClr val="000000"/>
              </a:buClr>
              <a:buSzPct val="25000"/>
            </a:pPr>
            <a:r>
              <a:rPr lang="nl-NL" sz="1600" dirty="0" smtClean="0">
                <a:latin typeface="Calibri" panose="020F0502020204030204" pitchFamily="34" charset="0"/>
              </a:rPr>
              <a:t>S</a:t>
            </a:r>
            <a:r>
              <a:rPr lang="nl-NL" sz="1600" dirty="0">
                <a:latin typeface="Calibri" panose="020F0502020204030204" pitchFamily="34" charset="0"/>
              </a:rPr>
              <a:t>. Maris (Rutgers/WPF) , I. van der Vlugt (Rutgers/WPF), </a:t>
            </a:r>
            <a:endParaRPr lang="nl-NL" sz="1600" dirty="0" smtClean="0">
              <a:latin typeface="Calibri" panose="020F0502020204030204" pitchFamily="34" charset="0"/>
            </a:endParaRPr>
          </a:p>
          <a:p>
            <a:pPr>
              <a:lnSpc>
                <a:spcPct val="136842"/>
              </a:lnSpc>
              <a:buClr>
                <a:srgbClr val="000000"/>
              </a:buClr>
              <a:buSzPct val="25000"/>
            </a:pPr>
            <a:r>
              <a:rPr lang="nl-NL" sz="1600" dirty="0" smtClean="0">
                <a:latin typeface="Calibri" panose="020F0502020204030204" pitchFamily="34" charset="0"/>
              </a:rPr>
              <a:t>J</a:t>
            </a:r>
            <a:r>
              <a:rPr lang="nl-NL" sz="1600" dirty="0">
                <a:latin typeface="Calibri" panose="020F0502020204030204" pitchFamily="34" charset="0"/>
              </a:rPr>
              <a:t>. Deurloo (TNO), C. Lanting (TNO)</a:t>
            </a:r>
            <a:endParaRPr lang="en-US" sz="1600" dirty="0">
              <a:latin typeface="Calibri" panose="020F0502020204030204" pitchFamily="34" charset="0"/>
              <a:ea typeface="Calibri"/>
              <a:cs typeface="Calibri"/>
              <a:sym typeface="Calibri"/>
            </a:endParaRPr>
          </a:p>
          <a:p>
            <a:pPr>
              <a:lnSpc>
                <a:spcPct val="136842"/>
              </a:lnSpc>
              <a:spcBef>
                <a:spcPts val="380"/>
              </a:spcBef>
              <a:buClr>
                <a:srgbClr val="000000"/>
              </a:buClr>
              <a:buSzPct val="25000"/>
              <a:buFont typeface="Calibri"/>
              <a:buNone/>
            </a:pPr>
            <a:r>
              <a:rPr lang="en-US" sz="1600" dirty="0" err="1">
                <a:latin typeface="Calibri" panose="020F0502020204030204" pitchFamily="34" charset="0"/>
                <a:ea typeface="Calibri"/>
                <a:cs typeface="Calibri"/>
                <a:sym typeface="Calibri"/>
              </a:rPr>
              <a:t>Publicatiedatum</a:t>
            </a:r>
            <a:r>
              <a:rPr lang="en-US" sz="1600" dirty="0">
                <a:latin typeface="Calibri" panose="020F0502020204030204" pitchFamily="34" charset="0"/>
                <a:ea typeface="Calibri"/>
                <a:cs typeface="Calibri"/>
                <a:sym typeface="Calibri"/>
              </a:rPr>
              <a:t> </a:t>
            </a:r>
            <a:r>
              <a:rPr lang="en-US" sz="1600" dirty="0" err="1" smtClean="0">
                <a:latin typeface="Calibri" panose="020F0502020204030204" pitchFamily="34" charset="0"/>
                <a:ea typeface="Calibri"/>
                <a:cs typeface="Calibri"/>
                <a:sym typeface="Calibri"/>
              </a:rPr>
              <a:t>maart</a:t>
            </a:r>
            <a:r>
              <a:rPr lang="en-US" sz="1600" dirty="0" smtClean="0">
                <a:latin typeface="Calibri" panose="020F0502020204030204" pitchFamily="34" charset="0"/>
                <a:ea typeface="Calibri"/>
                <a:cs typeface="Calibri"/>
                <a:sym typeface="Calibri"/>
              </a:rPr>
              <a:t> 2014</a:t>
            </a:r>
            <a:endParaRPr lang="en-US" sz="1600" dirty="0">
              <a:latin typeface="Calibri" panose="020F0502020204030204" pitchFamily="34" charset="0"/>
              <a:ea typeface="Calibri"/>
              <a:cs typeface="Calibri"/>
              <a:sym typeface="Calibri"/>
            </a:endParaRPr>
          </a:p>
          <a:p>
            <a:endParaRPr lang="en-US" sz="1900" dirty="0">
              <a:latin typeface="Calibri"/>
              <a:ea typeface="Calibri"/>
              <a:cs typeface="Calibri"/>
              <a:sym typeface="Calibri"/>
            </a:endParaRPr>
          </a:p>
        </p:txBody>
      </p:sp>
    </p:spTree>
    <p:extLst>
      <p:ext uri="{BB962C8B-B14F-4D97-AF65-F5344CB8AC3E}">
        <p14:creationId xmlns:p14="http://schemas.microsoft.com/office/powerpoint/2010/main" val="3485329727"/>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2771800" y="260648"/>
            <a:ext cx="6048672" cy="11064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600" b="1" i="0" u="none" strike="noStrike" cap="none" baseline="0" dirty="0">
                <a:solidFill>
                  <a:schemeClr val="dk2"/>
                </a:solidFill>
                <a:latin typeface="Trebuchet MS"/>
                <a:ea typeface="Trebuchet MS"/>
                <a:cs typeface="Trebuchet MS"/>
                <a:sym typeface="Trebuchet MS"/>
              </a:rPr>
              <a:t>Opvattingen over kinderen en seksualiteit</a:t>
            </a:r>
          </a:p>
        </p:txBody>
      </p:sp>
      <p:sp>
        <p:nvSpPr>
          <p:cNvPr id="89" name="Shape 89"/>
          <p:cNvSpPr txBox="1">
            <a:spLocks noGrp="1"/>
          </p:cNvSpPr>
          <p:nvPr>
            <p:ph type="body" idx="1"/>
          </p:nvPr>
        </p:nvSpPr>
        <p:spPr>
          <a:xfrm>
            <a:off x="539552" y="1556792"/>
            <a:ext cx="8147359" cy="4824536"/>
          </a:xfrm>
          <a:prstGeom prst="rect">
            <a:avLst/>
          </a:prstGeom>
          <a:noFill/>
          <a:ln>
            <a:noFill/>
          </a:ln>
        </p:spPr>
        <p:txBody>
          <a:bodyPr lIns="91425" tIns="45700" rIns="91425" bIns="45700" anchor="t" anchorCtr="0">
            <a:noAutofit/>
          </a:bodyPr>
          <a:lstStyle/>
          <a:p>
            <a:pPr marL="342900" marR="0" lvl="0" indent="-304800" algn="l" rtl="0">
              <a:spcBef>
                <a:spcPts val="0"/>
              </a:spcBef>
              <a:spcAft>
                <a:spcPts val="0"/>
              </a:spcAft>
              <a:buClr>
                <a:schemeClr val="dk2"/>
              </a:buClr>
              <a:buSzPct val="100000"/>
              <a:buFont typeface="Trebuchet MS"/>
              <a:buChar char="•"/>
            </a:pPr>
            <a:r>
              <a:rPr lang="nl-NL" sz="2400" b="0" i="0" u="none" strike="noStrike" cap="none" baseline="0" dirty="0">
                <a:solidFill>
                  <a:schemeClr val="dk1"/>
                </a:solidFill>
                <a:latin typeface="Trebuchet MS"/>
                <a:ea typeface="Trebuchet MS"/>
                <a:cs typeface="Trebuchet MS"/>
                <a:sym typeface="Trebuchet MS"/>
              </a:rPr>
              <a:t>Kinderen zijn aseksueel en onschuldig </a:t>
            </a:r>
          </a:p>
          <a:p>
            <a:pPr marL="342900" marR="0" lvl="0" indent="-304800" algn="l" rtl="0">
              <a:spcBef>
                <a:spcPts val="480"/>
              </a:spcBef>
              <a:spcAft>
                <a:spcPts val="0"/>
              </a:spcAft>
              <a:buClr>
                <a:schemeClr val="dk2"/>
              </a:buClr>
              <a:buSzPct val="100000"/>
              <a:buFont typeface="Trebuchet MS"/>
              <a:buChar char="•"/>
            </a:pPr>
            <a:r>
              <a:rPr lang="nl-NL" sz="2400" b="0" i="0" u="none" strike="noStrike" cap="none" baseline="0" dirty="0">
                <a:solidFill>
                  <a:schemeClr val="dk1"/>
                </a:solidFill>
                <a:latin typeface="Trebuchet MS"/>
                <a:ea typeface="Trebuchet MS"/>
                <a:cs typeface="Trebuchet MS"/>
                <a:sym typeface="Trebuchet MS"/>
              </a:rPr>
              <a:t>Kinderlijke seksualiteit is gevaarlijk en moet gereguleerd worden</a:t>
            </a:r>
          </a:p>
          <a:p>
            <a:pPr marL="342900" marR="0" lvl="0" indent="-304800" algn="l" rtl="0">
              <a:spcBef>
                <a:spcPts val="480"/>
              </a:spcBef>
              <a:spcAft>
                <a:spcPts val="0"/>
              </a:spcAft>
              <a:buClr>
                <a:schemeClr val="dk2"/>
              </a:buClr>
              <a:buSzPct val="100000"/>
              <a:buFont typeface="Trebuchet MS"/>
              <a:buChar char="•"/>
            </a:pPr>
            <a:r>
              <a:rPr lang="nl-NL" sz="2400" b="0" i="0" u="none" strike="noStrike" cap="none" baseline="0" dirty="0">
                <a:solidFill>
                  <a:schemeClr val="dk1"/>
                </a:solidFill>
                <a:latin typeface="Trebuchet MS"/>
                <a:ea typeface="Trebuchet MS"/>
                <a:cs typeface="Trebuchet MS"/>
                <a:sym typeface="Trebuchet MS"/>
              </a:rPr>
              <a:t>Kinderen zijn kwetsbaar voor misbruik en exploitatie (roep om bescherming)</a:t>
            </a:r>
          </a:p>
          <a:p>
            <a:pPr marL="342900" marR="0" lvl="0" indent="-304800" algn="l" rtl="0">
              <a:spcBef>
                <a:spcPts val="480"/>
              </a:spcBef>
              <a:spcAft>
                <a:spcPts val="0"/>
              </a:spcAft>
              <a:buClr>
                <a:schemeClr val="dk2"/>
              </a:buClr>
              <a:buSzPct val="100000"/>
              <a:buFont typeface="Trebuchet MS"/>
              <a:buChar char="•"/>
            </a:pPr>
            <a:r>
              <a:rPr lang="nl-NL" sz="2400" b="0" i="0" u="none" strike="noStrike" cap="none" baseline="0" dirty="0">
                <a:solidFill>
                  <a:schemeClr val="dk1"/>
                </a:solidFill>
                <a:latin typeface="Trebuchet MS"/>
                <a:ea typeface="Trebuchet MS"/>
                <a:cs typeface="Trebuchet MS"/>
                <a:sym typeface="Trebuchet MS"/>
              </a:rPr>
              <a:t>Kinderlijke seksualiteit is </a:t>
            </a:r>
            <a:r>
              <a:rPr lang="nl-NL" sz="2400" b="0" i="0" u="none" strike="noStrike" cap="none" baseline="0" dirty="0" smtClean="0">
                <a:solidFill>
                  <a:schemeClr val="dk1"/>
                </a:solidFill>
                <a:latin typeface="Trebuchet MS"/>
                <a:ea typeface="Trebuchet MS"/>
                <a:cs typeface="Trebuchet MS"/>
                <a:sym typeface="Trebuchet MS"/>
              </a:rPr>
              <a:t>normaal</a:t>
            </a:r>
            <a:endParaRPr sz="2400" dirty="0">
              <a:latin typeface="Trebuchet MS"/>
              <a:ea typeface="Trebuchet MS"/>
              <a:cs typeface="Trebuchet MS"/>
              <a:sym typeface="Trebuchet MS"/>
            </a:endParaRPr>
          </a:p>
          <a:p>
            <a:pPr marL="0" marR="0" lvl="0" indent="0" algn="l" rtl="0">
              <a:spcBef>
                <a:spcPts val="480"/>
              </a:spcBef>
              <a:spcAft>
                <a:spcPts val="0"/>
              </a:spcAft>
              <a:buClr>
                <a:schemeClr val="dk2"/>
              </a:buClr>
              <a:buSzPct val="25000"/>
              <a:buFont typeface="Arial"/>
              <a:buNone/>
            </a:pPr>
            <a:r>
              <a:rPr lang="nl-NL" sz="2400" b="0" i="0" u="none" strike="noStrike" cap="none" baseline="0" dirty="0">
                <a:solidFill>
                  <a:srgbClr val="FF0000"/>
                </a:solidFill>
                <a:latin typeface="Trebuchet MS"/>
                <a:ea typeface="Trebuchet MS"/>
                <a:cs typeface="Trebuchet MS"/>
                <a:sym typeface="Trebuchet MS"/>
              </a:rPr>
              <a:t>Protectionisme werkt contraproductief</a:t>
            </a:r>
            <a:r>
              <a:rPr lang="nl-NL" sz="2400" b="0" i="0" u="none" strike="noStrike" cap="none" baseline="0" dirty="0">
                <a:solidFill>
                  <a:schemeClr val="dk1"/>
                </a:solidFill>
                <a:latin typeface="Trebuchet MS"/>
                <a:ea typeface="Trebuchet MS"/>
                <a:cs typeface="Trebuchet MS"/>
                <a:sym typeface="Trebuchet MS"/>
              </a:rPr>
              <a:t>: ontneemt recht tot seksuele zelfbeschikking en actieve seksuele ontwikkeling</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641758" y="990253"/>
            <a:ext cx="7860481" cy="85442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600" b="1" i="0" u="none" strike="noStrike" cap="none" baseline="0" dirty="0">
                <a:solidFill>
                  <a:schemeClr val="dk2"/>
                </a:solidFill>
                <a:latin typeface="Trebuchet MS"/>
                <a:ea typeface="Trebuchet MS"/>
                <a:cs typeface="Trebuchet MS"/>
                <a:sym typeface="Trebuchet MS"/>
              </a:rPr>
              <a:t>Seksuele ontwikkeling 0 – 19 jaar</a:t>
            </a:r>
            <a:br>
              <a:rPr lang="nl-NL" sz="3600" b="1" i="0" u="none" strike="noStrike" cap="none" baseline="0" dirty="0">
                <a:solidFill>
                  <a:schemeClr val="dk2"/>
                </a:solidFill>
                <a:latin typeface="Trebuchet MS"/>
                <a:ea typeface="Trebuchet MS"/>
                <a:cs typeface="Trebuchet MS"/>
                <a:sym typeface="Trebuchet MS"/>
              </a:rPr>
            </a:br>
            <a:endParaRPr lang="nl-NL" sz="3600" b="1" i="0" u="none" strike="noStrike" cap="none" baseline="0" dirty="0">
              <a:solidFill>
                <a:schemeClr val="dk2"/>
              </a:solidFill>
              <a:latin typeface="Trebuchet MS"/>
              <a:ea typeface="Trebuchet MS"/>
              <a:cs typeface="Trebuchet MS"/>
              <a:sym typeface="Trebuchet MS"/>
            </a:endParaRPr>
          </a:p>
        </p:txBody>
      </p:sp>
      <p:sp>
        <p:nvSpPr>
          <p:cNvPr id="95" name="Shape 95"/>
          <p:cNvSpPr/>
          <p:nvPr/>
        </p:nvSpPr>
        <p:spPr>
          <a:xfrm>
            <a:off x="0" y="-20638"/>
            <a:ext cx="1104899" cy="125730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96" name="Shape 96"/>
          <p:cNvSpPr/>
          <p:nvPr/>
        </p:nvSpPr>
        <p:spPr>
          <a:xfrm>
            <a:off x="4019550" y="2800350"/>
            <a:ext cx="1104899" cy="12572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97" name="Shape 97"/>
          <p:cNvSpPr/>
          <p:nvPr/>
        </p:nvSpPr>
        <p:spPr>
          <a:xfrm>
            <a:off x="0" y="0"/>
            <a:ext cx="1885950" cy="13334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pic>
        <p:nvPicPr>
          <p:cNvPr id="98" name="Shape 98"/>
          <p:cNvPicPr preferRelativeResize="0"/>
          <p:nvPr/>
        </p:nvPicPr>
        <p:blipFill rotWithShape="1">
          <a:blip r:embed="rId3">
            <a:alphaModFix/>
          </a:blip>
          <a:srcRect/>
          <a:stretch/>
        </p:blipFill>
        <p:spPr>
          <a:xfrm>
            <a:off x="2051050" y="1844675"/>
            <a:ext cx="4657724" cy="393382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1547825" y="1344175"/>
            <a:ext cx="7139099" cy="8655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600" b="1" i="0" u="none" strike="noStrike" cap="none" baseline="0">
                <a:solidFill>
                  <a:schemeClr val="dk2"/>
                </a:solidFill>
                <a:latin typeface="Trebuchet MS"/>
                <a:ea typeface="Trebuchet MS"/>
                <a:cs typeface="Trebuchet MS"/>
                <a:sym typeface="Trebuchet MS"/>
              </a:rPr>
              <a:t>VRAAG 1</a:t>
            </a:r>
          </a:p>
        </p:txBody>
      </p:sp>
      <p:sp>
        <p:nvSpPr>
          <p:cNvPr id="104" name="Shape 104"/>
          <p:cNvSpPr txBox="1">
            <a:spLocks noGrp="1"/>
          </p:cNvSpPr>
          <p:nvPr>
            <p:ph type="body" idx="1"/>
          </p:nvPr>
        </p:nvSpPr>
        <p:spPr>
          <a:xfrm>
            <a:off x="1547812" y="2209800"/>
            <a:ext cx="7139099" cy="3962399"/>
          </a:xfrm>
          <a:prstGeom prst="rect">
            <a:avLst/>
          </a:prstGeom>
          <a:noFill/>
          <a:ln>
            <a:noFill/>
          </a:ln>
        </p:spPr>
        <p:txBody>
          <a:bodyPr lIns="91425" tIns="45700" rIns="91425" bIns="45700" anchor="t" anchorCtr="0">
            <a:noAutofit/>
          </a:bodyPr>
          <a:lstStyle/>
          <a:p>
            <a:pPr marL="342900" marR="0" lvl="0" indent="-342900" algn="ctr" rtl="0">
              <a:spcBef>
                <a:spcPts val="0"/>
              </a:spcBef>
              <a:spcAft>
                <a:spcPts val="0"/>
              </a:spcAft>
              <a:buClr>
                <a:schemeClr val="dk2"/>
              </a:buClr>
              <a:buSzPct val="25000"/>
              <a:buFont typeface="Arial"/>
              <a:buNone/>
            </a:pPr>
            <a:r>
              <a:rPr lang="nl-NL" sz="2400" b="1" i="0" u="none" strike="noStrike" cap="none" baseline="0">
                <a:solidFill>
                  <a:schemeClr val="dk1"/>
                </a:solidFill>
                <a:latin typeface="Trebuchet MS"/>
                <a:ea typeface="Trebuchet MS"/>
                <a:cs typeface="Trebuchet MS"/>
                <a:sym typeface="Trebuchet MS"/>
              </a:rPr>
              <a:t>“Een baby (jongen) van bijna 1 jaar kan al een erectie krijgen”</a:t>
            </a:r>
          </a:p>
          <a:p>
            <a:pPr marL="342900" marR="0" lvl="0" indent="-342900" algn="ctr" rtl="0">
              <a:spcBef>
                <a:spcPts val="480"/>
              </a:spcBef>
              <a:spcAft>
                <a:spcPts val="0"/>
              </a:spcAft>
              <a:buClr>
                <a:schemeClr val="dk2"/>
              </a:buClr>
              <a:buFont typeface="Arial"/>
              <a:buNone/>
            </a:pPr>
            <a:endParaRPr sz="2400" b="1" i="0" u="none" strike="noStrike" cap="none" baseline="0">
              <a:solidFill>
                <a:schemeClr val="dk1"/>
              </a:solidFill>
              <a:latin typeface="Trebuchet MS"/>
              <a:ea typeface="Trebuchet MS"/>
              <a:cs typeface="Trebuchet MS"/>
              <a:sym typeface="Trebuchet MS"/>
            </a:endParaRPr>
          </a:p>
          <a:p>
            <a:pPr marL="342900" marR="0" lvl="0" indent="-342900" algn="ctr" rtl="0">
              <a:spcBef>
                <a:spcPts val="480"/>
              </a:spcBef>
              <a:spcAft>
                <a:spcPts val="0"/>
              </a:spcAft>
              <a:buClr>
                <a:schemeClr val="dk2"/>
              </a:buClr>
              <a:buFont typeface="Arial"/>
              <a:buNone/>
            </a:pPr>
            <a:endParaRPr sz="2400" b="1" i="0" u="none" strike="noStrike" cap="none" baseline="0">
              <a:solidFill>
                <a:schemeClr val="dk1"/>
              </a:solidFill>
              <a:latin typeface="Trebuchet MS"/>
              <a:ea typeface="Trebuchet MS"/>
              <a:cs typeface="Trebuchet MS"/>
              <a:sym typeface="Trebuchet MS"/>
            </a:endParaRPr>
          </a:p>
          <a:p>
            <a:pPr marL="342900" marR="0" lvl="0" indent="-342900" algn="ctr" rtl="0">
              <a:spcBef>
                <a:spcPts val="480"/>
              </a:spcBef>
              <a:spcAft>
                <a:spcPts val="0"/>
              </a:spcAft>
              <a:buClr>
                <a:schemeClr val="dk2"/>
              </a:buClr>
              <a:buSzPct val="25000"/>
              <a:buFont typeface="Arial"/>
              <a:buNone/>
            </a:pPr>
            <a:r>
              <a:rPr lang="nl-NL" sz="2400" b="1" i="0" u="none" strike="noStrike" cap="none" baseline="0">
                <a:solidFill>
                  <a:srgbClr val="119707"/>
                </a:solidFill>
                <a:latin typeface="Trebuchet MS"/>
                <a:ea typeface="Trebuchet MS"/>
                <a:cs typeface="Trebuchet MS"/>
                <a:sym typeface="Trebuchet MS"/>
              </a:rPr>
              <a:t>WAAR</a:t>
            </a:r>
            <a:r>
              <a:rPr lang="nl-NL" sz="2400" b="1" i="0" u="none" strike="noStrike" cap="none" baseline="0">
                <a:solidFill>
                  <a:schemeClr val="dk1"/>
                </a:solidFill>
                <a:latin typeface="Trebuchet MS"/>
                <a:ea typeface="Trebuchet MS"/>
                <a:cs typeface="Trebuchet MS"/>
                <a:sym typeface="Trebuchet MS"/>
              </a:rPr>
              <a:t> OF </a:t>
            </a:r>
            <a:r>
              <a:rPr lang="nl-NL" sz="2400" b="1" i="0" u="none" strike="noStrike" cap="none" baseline="0">
                <a:solidFill>
                  <a:schemeClr val="accent2"/>
                </a:solidFill>
                <a:latin typeface="Trebuchet MS"/>
                <a:ea typeface="Trebuchet MS"/>
                <a:cs typeface="Trebuchet MS"/>
                <a:sym typeface="Trebuchet MS"/>
              </a:rPr>
              <a:t>NIET WAAR</a:t>
            </a:r>
            <a:r>
              <a:rPr lang="nl-NL" sz="2400" b="1" i="0" u="none" strike="noStrike" cap="none" baseline="0">
                <a:solidFill>
                  <a:schemeClr val="dk1"/>
                </a:solidFill>
                <a:latin typeface="Trebuchet MS"/>
                <a:ea typeface="Trebuchet MS"/>
                <a:cs typeface="Trebuchet MS"/>
                <a:sym typeface="Trebuchet MS"/>
              </a:rPr>
              <a:t>?</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419872" y="476672"/>
            <a:ext cx="5195044" cy="6674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600" b="1" i="0" u="none" strike="noStrike" cap="none" baseline="0" dirty="0">
                <a:solidFill>
                  <a:srgbClr val="119707"/>
                </a:solidFill>
                <a:latin typeface="Trebuchet MS"/>
                <a:ea typeface="Trebuchet MS"/>
                <a:cs typeface="Trebuchet MS"/>
                <a:sym typeface="Trebuchet MS"/>
              </a:rPr>
              <a:t>WAAR</a:t>
            </a:r>
            <a:r>
              <a:rPr lang="nl-NL" sz="3600" b="1" i="0" u="none" strike="noStrike" cap="none" baseline="0" dirty="0">
                <a:solidFill>
                  <a:schemeClr val="dk2"/>
                </a:solidFill>
                <a:latin typeface="Trebuchet MS"/>
                <a:ea typeface="Trebuchet MS"/>
                <a:cs typeface="Trebuchet MS"/>
                <a:sym typeface="Trebuchet MS"/>
              </a:rPr>
              <a:t>!</a:t>
            </a:r>
          </a:p>
        </p:txBody>
      </p:sp>
      <p:sp>
        <p:nvSpPr>
          <p:cNvPr id="110" name="Shape 110"/>
          <p:cNvSpPr txBox="1">
            <a:spLocks noGrp="1"/>
          </p:cNvSpPr>
          <p:nvPr>
            <p:ph type="body" idx="1"/>
          </p:nvPr>
        </p:nvSpPr>
        <p:spPr>
          <a:xfrm>
            <a:off x="755577" y="1581900"/>
            <a:ext cx="7931348" cy="44622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2"/>
              </a:buClr>
              <a:buSzPct val="25000"/>
              <a:buFont typeface="Arial"/>
              <a:buNone/>
            </a:pPr>
            <a:r>
              <a:rPr lang="nl-NL" sz="2400" b="0" i="1" u="none" strike="noStrike" cap="none" baseline="0" dirty="0">
                <a:solidFill>
                  <a:schemeClr val="dk1"/>
                </a:solidFill>
                <a:latin typeface="Trebuchet MS"/>
                <a:ea typeface="Trebuchet MS"/>
                <a:cs typeface="Trebuchet MS"/>
                <a:sym typeface="Trebuchet MS"/>
              </a:rPr>
              <a:t>	</a:t>
            </a:r>
            <a:r>
              <a:rPr lang="nl-NL" sz="2400" b="0" u="none" strike="noStrike" cap="none" baseline="0" dirty="0">
                <a:solidFill>
                  <a:schemeClr val="dk1"/>
                </a:solidFill>
                <a:latin typeface="Trebuchet MS"/>
                <a:ea typeface="Trebuchet MS"/>
                <a:cs typeface="Trebuchet MS"/>
                <a:sym typeface="Trebuchet MS"/>
              </a:rPr>
              <a:t>De erectie van een baby is een lichamelijke reactie  en niet te vergelijken met de seksuele betekenis die een volwassen man aan een erectie geeft. De wetenschap heeft (nog) geen zicht op de gevoelens die een baby ervaart tijdens bijvoorbeeld het aanraken en vastpakken van het geslachtsdeel. De term ‘erectie’ wordt vaak geassocieerd met volwassen gevoelens van opwinding en klaarkomen</a:t>
            </a:r>
            <a:r>
              <a:rPr lang="nl-NL" sz="2400" b="0" u="none" strike="noStrike" cap="none" baseline="0" dirty="0" smtClean="0">
                <a:solidFill>
                  <a:schemeClr val="dk1"/>
                </a:solidFill>
                <a:latin typeface="Trebuchet MS"/>
                <a:ea typeface="Trebuchet MS"/>
                <a:cs typeface="Trebuchet MS"/>
                <a:sym typeface="Trebuchet MS"/>
              </a:rPr>
              <a:t>.</a:t>
            </a:r>
            <a:endParaRPr lang="nl-NL" sz="2400" b="0" u="none" strike="noStrike" cap="none" baseline="0" dirty="0">
              <a:solidFill>
                <a:schemeClr val="dk1"/>
              </a:solidFill>
              <a:latin typeface="Trebuchet MS"/>
              <a:ea typeface="Trebuchet MS"/>
              <a:cs typeface="Trebuchet MS"/>
              <a:sym typeface="Trebuchet MS"/>
            </a:endParaRPr>
          </a:p>
          <a:p>
            <a:pPr marL="342900" marR="0" lvl="0" indent="-342900" algn="l" rtl="0">
              <a:spcBef>
                <a:spcPts val="480"/>
              </a:spcBef>
              <a:spcAft>
                <a:spcPts val="0"/>
              </a:spcAft>
              <a:buClr>
                <a:schemeClr val="dk2"/>
              </a:buClr>
              <a:buFont typeface="Arial"/>
              <a:buNone/>
            </a:pPr>
            <a:endParaRPr sz="2400" b="0" i="1" u="none" strike="noStrike" cap="none" baseline="0" dirty="0">
              <a:solidFill>
                <a:schemeClr val="dk1"/>
              </a:solidFill>
              <a:latin typeface="Trebuchet MS"/>
              <a:ea typeface="Trebuchet MS"/>
              <a:cs typeface="Trebuchet MS"/>
              <a:sym typeface="Trebuchet MS"/>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1547825" y="850400"/>
            <a:ext cx="7139099" cy="768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600" b="1" i="0" u="none" strike="noStrike" cap="none" baseline="0">
                <a:solidFill>
                  <a:schemeClr val="dk2"/>
                </a:solidFill>
                <a:latin typeface="Trebuchet MS"/>
                <a:ea typeface="Trebuchet MS"/>
                <a:cs typeface="Trebuchet MS"/>
                <a:sym typeface="Trebuchet MS"/>
              </a:rPr>
              <a:t>VRAAG</a:t>
            </a:r>
          </a:p>
        </p:txBody>
      </p:sp>
      <p:sp>
        <p:nvSpPr>
          <p:cNvPr id="116" name="Shape 116"/>
          <p:cNvSpPr txBox="1">
            <a:spLocks noGrp="1"/>
          </p:cNvSpPr>
          <p:nvPr>
            <p:ph type="body" idx="1"/>
          </p:nvPr>
        </p:nvSpPr>
        <p:spPr>
          <a:xfrm>
            <a:off x="1547812" y="2209800"/>
            <a:ext cx="7139099" cy="3962399"/>
          </a:xfrm>
          <a:prstGeom prst="rect">
            <a:avLst/>
          </a:prstGeom>
          <a:noFill/>
          <a:ln>
            <a:noFill/>
          </a:ln>
        </p:spPr>
        <p:txBody>
          <a:bodyPr lIns="91425" tIns="45700" rIns="91425" bIns="45700" anchor="t" anchorCtr="0">
            <a:noAutofit/>
          </a:bodyPr>
          <a:lstStyle/>
          <a:p>
            <a:pPr marL="342900" marR="0" lvl="0" indent="-342900" algn="ctr" rtl="0">
              <a:spcBef>
                <a:spcPts val="0"/>
              </a:spcBef>
              <a:spcAft>
                <a:spcPts val="0"/>
              </a:spcAft>
              <a:buClr>
                <a:schemeClr val="dk2"/>
              </a:buClr>
              <a:buSzPct val="25000"/>
              <a:buFont typeface="Arial"/>
              <a:buNone/>
            </a:pPr>
            <a:r>
              <a:rPr lang="nl-NL" sz="2400" b="0" i="0" u="none" strike="noStrike" cap="none" baseline="0" dirty="0">
                <a:solidFill>
                  <a:schemeClr val="dk1"/>
                </a:solidFill>
                <a:latin typeface="Trebuchet MS"/>
                <a:ea typeface="Trebuchet MS"/>
                <a:cs typeface="Trebuchet MS"/>
                <a:sym typeface="Trebuchet MS"/>
              </a:rPr>
              <a:t>“Seksueel getinte spelletjes, zoals doktertje spelen, zijn altijd onschuldig en horen bij de seksuele ontwikkeling van jonge kinderen 3-6 jaar. </a:t>
            </a:r>
          </a:p>
          <a:p>
            <a:pPr marL="342900" marR="0" lvl="0" indent="-342900" algn="ctr" rtl="0">
              <a:spcBef>
                <a:spcPts val="480"/>
              </a:spcBef>
              <a:spcAft>
                <a:spcPts val="0"/>
              </a:spcAft>
              <a:buClr>
                <a:schemeClr val="dk2"/>
              </a:buClr>
              <a:buSzPct val="25000"/>
              <a:buFont typeface="Arial"/>
              <a:buNone/>
            </a:pPr>
            <a:r>
              <a:rPr lang="nl-NL" sz="2400" b="0" i="0" u="none" strike="noStrike" cap="none" baseline="0" dirty="0">
                <a:solidFill>
                  <a:schemeClr val="dk1"/>
                </a:solidFill>
                <a:latin typeface="Trebuchet MS"/>
                <a:ea typeface="Trebuchet MS"/>
                <a:cs typeface="Trebuchet MS"/>
                <a:sym typeface="Trebuchet MS"/>
              </a:rPr>
              <a:t>Ingrijpen is niet nodig.”</a:t>
            </a:r>
          </a:p>
          <a:p>
            <a:pPr marL="342900" marR="0" lvl="0" indent="-342900" algn="ctr" rtl="0">
              <a:spcBef>
                <a:spcPts val="480"/>
              </a:spcBef>
              <a:spcAft>
                <a:spcPts val="0"/>
              </a:spcAft>
              <a:buClr>
                <a:schemeClr val="dk2"/>
              </a:buClr>
              <a:buFont typeface="Arial"/>
              <a:buNone/>
            </a:pPr>
            <a:endParaRPr sz="2400" b="1" i="0" u="none" strike="noStrike" cap="none" baseline="0" dirty="0">
              <a:solidFill>
                <a:schemeClr val="dk1"/>
              </a:solidFill>
              <a:latin typeface="Trebuchet MS"/>
              <a:ea typeface="Trebuchet MS"/>
              <a:cs typeface="Trebuchet MS"/>
              <a:sym typeface="Trebuchet MS"/>
            </a:endParaRPr>
          </a:p>
          <a:p>
            <a:pPr marL="342900" marR="0" lvl="0" indent="-342900" algn="ctr" rtl="0">
              <a:spcBef>
                <a:spcPts val="480"/>
              </a:spcBef>
              <a:spcAft>
                <a:spcPts val="0"/>
              </a:spcAft>
              <a:buClr>
                <a:schemeClr val="dk2"/>
              </a:buClr>
              <a:buSzPct val="25000"/>
              <a:buFont typeface="Arial"/>
              <a:buNone/>
            </a:pPr>
            <a:r>
              <a:rPr lang="nl-NL" sz="2400" b="1" i="0" u="none" strike="noStrike" cap="none" baseline="0" dirty="0">
                <a:solidFill>
                  <a:srgbClr val="119707"/>
                </a:solidFill>
                <a:latin typeface="Trebuchet MS"/>
                <a:ea typeface="Trebuchet MS"/>
                <a:cs typeface="Trebuchet MS"/>
                <a:sym typeface="Trebuchet MS"/>
              </a:rPr>
              <a:t>WAAR</a:t>
            </a:r>
            <a:r>
              <a:rPr lang="nl-NL" sz="2400" b="1" i="0" u="none" strike="noStrike" cap="none" baseline="0" dirty="0">
                <a:solidFill>
                  <a:schemeClr val="dk1"/>
                </a:solidFill>
                <a:latin typeface="Trebuchet MS"/>
                <a:ea typeface="Trebuchet MS"/>
                <a:cs typeface="Trebuchet MS"/>
                <a:sym typeface="Trebuchet MS"/>
              </a:rPr>
              <a:t> OF </a:t>
            </a:r>
            <a:r>
              <a:rPr lang="nl-NL" sz="2400" b="1" i="0" u="none" strike="noStrike" cap="none" baseline="0" dirty="0">
                <a:solidFill>
                  <a:schemeClr val="accent2"/>
                </a:solidFill>
                <a:latin typeface="Trebuchet MS"/>
                <a:ea typeface="Trebuchet MS"/>
                <a:cs typeface="Trebuchet MS"/>
                <a:sym typeface="Trebuchet MS"/>
              </a:rPr>
              <a:t>NIET WAAR</a:t>
            </a:r>
            <a:r>
              <a:rPr lang="nl-NL" sz="2400" b="1" i="0" u="none" strike="noStrike" cap="none" baseline="0" dirty="0">
                <a:solidFill>
                  <a:schemeClr val="dk1"/>
                </a:solidFill>
                <a:latin typeface="Trebuchet MS"/>
                <a:ea typeface="Trebuchet MS"/>
                <a:cs typeface="Trebuchet MS"/>
                <a:sym typeface="Trebuchet MS"/>
              </a:rPr>
              <a:t>?</a:t>
            </a:r>
          </a:p>
          <a:p>
            <a:pPr marL="342900" marR="0" lvl="0" indent="-342900" algn="ctr" rtl="0">
              <a:spcBef>
                <a:spcPts val="480"/>
              </a:spcBef>
              <a:spcAft>
                <a:spcPts val="0"/>
              </a:spcAft>
              <a:buClr>
                <a:schemeClr val="dk2"/>
              </a:buClr>
              <a:buFont typeface="Arial"/>
              <a:buNone/>
            </a:pPr>
            <a:endParaRPr sz="2400" b="1" i="0" u="none" strike="noStrike" cap="none" baseline="0" dirty="0">
              <a:solidFill>
                <a:schemeClr val="dk1"/>
              </a:solidFill>
              <a:latin typeface="Trebuchet MS"/>
              <a:ea typeface="Trebuchet MS"/>
              <a:cs typeface="Trebuchet MS"/>
              <a:sym typeface="Trebuchet MS"/>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347864" y="548680"/>
            <a:ext cx="2808312" cy="603599"/>
          </a:xfrm>
          <a:prstGeom prst="rect">
            <a:avLst/>
          </a:prstGeom>
        </p:spPr>
        <p:txBody>
          <a:bodyPr lIns="91425" tIns="91425" rIns="91425" bIns="91425" anchor="t" anchorCtr="0">
            <a:noAutofit/>
          </a:bodyPr>
          <a:lstStyle/>
          <a:p>
            <a:pPr rtl="0">
              <a:spcBef>
                <a:spcPts val="0"/>
              </a:spcBef>
              <a:buNone/>
            </a:pPr>
            <a:r>
              <a:rPr lang="nl-NL" sz="3600" b="1" dirty="0">
                <a:solidFill>
                  <a:srgbClr val="FF0000"/>
                </a:solidFill>
                <a:latin typeface="Trebuchet MS"/>
                <a:ea typeface="Trebuchet MS"/>
                <a:cs typeface="Trebuchet MS"/>
                <a:sym typeface="Trebuchet MS"/>
              </a:rPr>
              <a:t>Niet waar! </a:t>
            </a:r>
          </a:p>
          <a:p>
            <a:pPr>
              <a:spcBef>
                <a:spcPts val="0"/>
              </a:spcBef>
              <a:buNone/>
            </a:pPr>
            <a:endParaRPr dirty="0"/>
          </a:p>
        </p:txBody>
      </p:sp>
      <p:sp>
        <p:nvSpPr>
          <p:cNvPr id="122" name="Shape 122"/>
          <p:cNvSpPr txBox="1">
            <a:spLocks noGrp="1"/>
          </p:cNvSpPr>
          <p:nvPr>
            <p:ph type="body" idx="1"/>
          </p:nvPr>
        </p:nvSpPr>
        <p:spPr>
          <a:xfrm>
            <a:off x="323528" y="1268760"/>
            <a:ext cx="8262809" cy="5112568"/>
          </a:xfrm>
          <a:prstGeom prst="rect">
            <a:avLst/>
          </a:prstGeom>
        </p:spPr>
        <p:txBody>
          <a:bodyPr lIns="91425" tIns="91425" rIns="91425" bIns="91425" anchor="t" anchorCtr="0">
            <a:noAutofit/>
          </a:bodyPr>
          <a:lstStyle/>
          <a:p>
            <a:pPr marL="914400" lvl="0" indent="0" rtl="0">
              <a:spcBef>
                <a:spcPts val="0"/>
              </a:spcBef>
              <a:buClr>
                <a:schemeClr val="dk1"/>
              </a:buClr>
              <a:buSzPct val="25000"/>
              <a:buFont typeface="Arial"/>
              <a:buNone/>
            </a:pPr>
            <a:r>
              <a:rPr lang="nl-NL" sz="2400" dirty="0">
                <a:latin typeface="Trebuchet MS"/>
                <a:ea typeface="Trebuchet MS"/>
                <a:cs typeface="Trebuchet MS"/>
                <a:sym typeface="Trebuchet MS"/>
              </a:rPr>
              <a:t>De meeste seksueel getinte spelletjes zijn onschuldig en dragen bij aan een gezonde seksuele ontwikkeling, gezond lichaamsbeeld, lichaamsbesef en een gezonde gender identiteit ontwikkeling. Ze zijn leeftijdsadequaat. Er kan echter sprake zijn van (licht) grensoverschrijdend gedrag, als één van de overige criteria van het Vlaggensysteem </a:t>
            </a:r>
            <a:r>
              <a:rPr lang="nl-NL" sz="2400" b="1" dirty="0">
                <a:solidFill>
                  <a:srgbClr val="FF0000"/>
                </a:solidFill>
                <a:latin typeface="Trebuchet MS"/>
                <a:ea typeface="Trebuchet MS"/>
                <a:cs typeface="Trebuchet MS"/>
                <a:sym typeface="Trebuchet MS"/>
              </a:rPr>
              <a:t>(vrijwilligheid, gelijkwaardigheid, toestemming, context en zelfrespect) </a:t>
            </a:r>
            <a:r>
              <a:rPr lang="nl-NL" sz="2400" dirty="0">
                <a:latin typeface="Trebuchet MS"/>
                <a:ea typeface="Trebuchet MS"/>
                <a:cs typeface="Trebuchet MS"/>
                <a:sym typeface="Trebuchet MS"/>
              </a:rPr>
              <a:t>overschreden wordt.</a:t>
            </a:r>
          </a:p>
          <a:p>
            <a:pPr>
              <a:spcBef>
                <a:spcPts val="0"/>
              </a:spcBef>
              <a:buNone/>
            </a:pPr>
            <a:endParaRPr sz="1800" dirty="0">
              <a:latin typeface="Trebuchet MS"/>
              <a:ea typeface="Trebuchet MS"/>
              <a:cs typeface="Trebuchet MS"/>
              <a:sym typeface="Trebuchet MS"/>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785812" y="404663"/>
            <a:ext cx="7572375" cy="145271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nl-NL" sz="3600" b="1" i="0" u="none" strike="noStrike" cap="none" baseline="0">
                <a:solidFill>
                  <a:schemeClr val="dk2"/>
                </a:solidFill>
                <a:latin typeface="Trebuchet MS"/>
                <a:ea typeface="Trebuchet MS"/>
                <a:cs typeface="Trebuchet MS"/>
                <a:sym typeface="Trebuchet MS"/>
              </a:rPr>
              <a:t>Kinderen: 3 - 6 jaar </a:t>
            </a:r>
          </a:p>
        </p:txBody>
      </p:sp>
      <p:sp>
        <p:nvSpPr>
          <p:cNvPr id="128" name="Shape 128"/>
          <p:cNvSpPr txBox="1">
            <a:spLocks noGrp="1"/>
          </p:cNvSpPr>
          <p:nvPr>
            <p:ph type="body" idx="1"/>
          </p:nvPr>
        </p:nvSpPr>
        <p:spPr>
          <a:xfrm>
            <a:off x="3995935" y="1196751"/>
            <a:ext cx="4464496" cy="4896543"/>
          </a:xfrm>
          <a:prstGeom prst="rect">
            <a:avLst/>
          </a:prstGeom>
          <a:noFill/>
          <a:ln>
            <a:noFill/>
          </a:ln>
        </p:spPr>
        <p:txBody>
          <a:bodyPr lIns="91425" tIns="45700" rIns="91425" bIns="45700" anchor="t" anchorCtr="0">
            <a:noAutofit/>
          </a:bodyPr>
          <a:lstStyle/>
          <a:p>
            <a:pPr marL="342900" marR="0" lvl="0" indent="-342900" algn="l" rtl="0">
              <a:lnSpc>
                <a:spcPct val="120000"/>
              </a:lnSpc>
              <a:spcBef>
                <a:spcPts val="0"/>
              </a:spcBef>
              <a:spcAft>
                <a:spcPts val="0"/>
              </a:spcAft>
              <a:buClr>
                <a:schemeClr val="dk2"/>
              </a:buClr>
              <a:buSzPct val="100000"/>
              <a:buFont typeface="Noto Symbol"/>
              <a:buChar char="▪"/>
            </a:pPr>
            <a:r>
              <a:rPr lang="nl-NL" sz="2200" b="0" i="0" u="none" strike="noStrike" cap="none" baseline="0">
                <a:solidFill>
                  <a:schemeClr val="dk1"/>
                </a:solidFill>
                <a:latin typeface="Trebuchet MS"/>
                <a:ea typeface="Trebuchet MS"/>
                <a:cs typeface="Trebuchet MS"/>
                <a:sym typeface="Trebuchet MS"/>
              </a:rPr>
              <a:t>Kennis van genderrollen</a:t>
            </a:r>
          </a:p>
          <a:p>
            <a:pPr marL="342900" marR="0" lvl="0" indent="-342900" algn="l" rtl="0">
              <a:lnSpc>
                <a:spcPct val="120000"/>
              </a:lnSpc>
              <a:spcBef>
                <a:spcPts val="440"/>
              </a:spcBef>
              <a:spcAft>
                <a:spcPts val="0"/>
              </a:spcAft>
              <a:buClr>
                <a:schemeClr val="dk2"/>
              </a:buClr>
              <a:buSzPct val="100000"/>
              <a:buFont typeface="Noto Symbol"/>
              <a:buChar char="▪"/>
            </a:pPr>
            <a:r>
              <a:rPr lang="nl-NL" sz="2200" b="0" i="0" u="none" strike="noStrike" cap="none" baseline="0">
                <a:solidFill>
                  <a:schemeClr val="dk1"/>
                </a:solidFill>
                <a:latin typeface="Trebuchet MS"/>
                <a:ea typeface="Trebuchet MS"/>
                <a:cs typeface="Trebuchet MS"/>
                <a:sym typeface="Trebuchet MS"/>
              </a:rPr>
              <a:t>Fijn om bloot te zijn</a:t>
            </a:r>
          </a:p>
          <a:p>
            <a:pPr marL="342900" marR="0" lvl="0" indent="-342900" algn="l" rtl="0">
              <a:lnSpc>
                <a:spcPct val="120000"/>
              </a:lnSpc>
              <a:spcBef>
                <a:spcPts val="440"/>
              </a:spcBef>
              <a:spcAft>
                <a:spcPts val="0"/>
              </a:spcAft>
              <a:buClr>
                <a:schemeClr val="dk2"/>
              </a:buClr>
              <a:buSzPct val="100000"/>
              <a:buFont typeface="Noto Symbol"/>
              <a:buChar char="▪"/>
            </a:pPr>
            <a:r>
              <a:rPr lang="nl-NL" sz="2200" b="0" i="0" u="none" strike="noStrike" cap="none" baseline="0">
                <a:solidFill>
                  <a:schemeClr val="dk1"/>
                </a:solidFill>
                <a:latin typeface="Trebuchet MS"/>
                <a:ea typeface="Trebuchet MS"/>
                <a:cs typeface="Trebuchet MS"/>
                <a:sym typeface="Trebuchet MS"/>
              </a:rPr>
              <a:t>‘Doktertje spelen’, zoen- en masturbatie spelletjes</a:t>
            </a:r>
          </a:p>
          <a:p>
            <a:pPr marL="342900" marR="0" lvl="0" indent="-342900" algn="l" rtl="0">
              <a:lnSpc>
                <a:spcPct val="120000"/>
              </a:lnSpc>
              <a:spcBef>
                <a:spcPts val="440"/>
              </a:spcBef>
              <a:spcAft>
                <a:spcPts val="0"/>
              </a:spcAft>
              <a:buClr>
                <a:schemeClr val="dk2"/>
              </a:buClr>
              <a:buSzPct val="100000"/>
              <a:buFont typeface="Noto Symbol"/>
              <a:buChar char="▪"/>
            </a:pPr>
            <a:r>
              <a:rPr lang="nl-NL" sz="2200" b="0" i="0" u="none" strike="noStrike" cap="none" baseline="0">
                <a:solidFill>
                  <a:schemeClr val="dk1"/>
                </a:solidFill>
                <a:latin typeface="Trebuchet MS"/>
                <a:ea typeface="Trebuchet MS"/>
                <a:cs typeface="Trebuchet MS"/>
                <a:sym typeface="Trebuchet MS"/>
              </a:rPr>
              <a:t>Het laten zien en aanraken van elkaars geslachtsdelen</a:t>
            </a:r>
          </a:p>
          <a:p>
            <a:pPr marL="342900" marR="0" lvl="0" indent="-342900" algn="l" rtl="0">
              <a:lnSpc>
                <a:spcPct val="120000"/>
              </a:lnSpc>
              <a:spcBef>
                <a:spcPts val="440"/>
              </a:spcBef>
              <a:spcAft>
                <a:spcPts val="0"/>
              </a:spcAft>
              <a:buClr>
                <a:schemeClr val="dk2"/>
              </a:buClr>
              <a:buSzPct val="100000"/>
              <a:buFont typeface="Noto Symbol"/>
              <a:buChar char="▪"/>
            </a:pPr>
            <a:r>
              <a:rPr lang="nl-NL" sz="2200" b="0" i="0" u="none" strike="noStrike" cap="none" baseline="0">
                <a:solidFill>
                  <a:schemeClr val="dk1"/>
                </a:solidFill>
                <a:latin typeface="Trebuchet MS"/>
                <a:ea typeface="Trebuchet MS"/>
                <a:cs typeface="Trebuchet MS"/>
                <a:sym typeface="Trebuchet MS"/>
              </a:rPr>
              <a:t>Gebruikt graag vieze woorden</a:t>
            </a:r>
          </a:p>
          <a:p>
            <a:pPr marL="342900" marR="0" lvl="0" indent="-342900" algn="l" rtl="0">
              <a:lnSpc>
                <a:spcPct val="120000"/>
              </a:lnSpc>
              <a:spcBef>
                <a:spcPts val="440"/>
              </a:spcBef>
              <a:spcAft>
                <a:spcPts val="0"/>
              </a:spcAft>
              <a:buClr>
                <a:schemeClr val="dk2"/>
              </a:buClr>
              <a:buSzPct val="100000"/>
              <a:buFont typeface="Noto Symbol"/>
              <a:buChar char="▪"/>
            </a:pPr>
            <a:r>
              <a:rPr lang="nl-NL" sz="2200" b="0" i="0" u="none" strike="noStrike" cap="none" baseline="0">
                <a:solidFill>
                  <a:schemeClr val="dk1"/>
                </a:solidFill>
                <a:latin typeface="Trebuchet MS"/>
                <a:ea typeface="Trebuchet MS"/>
                <a:cs typeface="Trebuchet MS"/>
                <a:sym typeface="Trebuchet MS"/>
              </a:rPr>
              <a:t>Stimuleert geslachtsdelen en vind dat prettig</a:t>
            </a:r>
          </a:p>
        </p:txBody>
      </p:sp>
      <p:pic>
        <p:nvPicPr>
          <p:cNvPr id="129" name="Shape 129"/>
          <p:cNvPicPr preferRelativeResize="0">
            <a:picLocks noGrp="1"/>
          </p:cNvPicPr>
          <p:nvPr>
            <p:ph type="body" idx="2"/>
          </p:nvPr>
        </p:nvPicPr>
        <p:blipFill rotWithShape="1">
          <a:blip r:embed="rId3">
            <a:alphaModFix/>
          </a:blip>
          <a:srcRect l="2223" r="5558"/>
          <a:stretch/>
        </p:blipFill>
        <p:spPr>
          <a:xfrm>
            <a:off x="179511" y="1988840"/>
            <a:ext cx="3672409" cy="288032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539552" y="1124743"/>
            <a:ext cx="7818635" cy="73263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600" b="1" i="0" u="none" strike="noStrike" cap="none" baseline="0" dirty="0">
                <a:solidFill>
                  <a:schemeClr val="dk2"/>
                </a:solidFill>
                <a:latin typeface="Trebuchet MS"/>
                <a:ea typeface="Trebuchet MS"/>
                <a:cs typeface="Trebuchet MS"/>
                <a:sym typeface="Trebuchet MS"/>
              </a:rPr>
              <a:t>Casus</a:t>
            </a:r>
          </a:p>
        </p:txBody>
      </p:sp>
      <p:sp>
        <p:nvSpPr>
          <p:cNvPr id="136" name="Shape 136"/>
          <p:cNvSpPr txBox="1">
            <a:spLocks noGrp="1"/>
          </p:cNvSpPr>
          <p:nvPr>
            <p:ph type="body" idx="1"/>
          </p:nvPr>
        </p:nvSpPr>
        <p:spPr>
          <a:xfrm>
            <a:off x="539552" y="1916832"/>
            <a:ext cx="3710013" cy="2808312"/>
          </a:xfrm>
          <a:prstGeom prst="rect">
            <a:avLst/>
          </a:prstGeom>
          <a:noFill/>
          <a:ln w="9525" cap="flat">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2"/>
              </a:buClr>
              <a:buSzPct val="25000"/>
              <a:buFont typeface="Arial"/>
              <a:buNone/>
            </a:pPr>
            <a:r>
              <a:rPr lang="nl-NL" sz="2400" b="1" i="0" u="none" strike="noStrike" cap="none" baseline="0" dirty="0" smtClean="0">
                <a:solidFill>
                  <a:srgbClr val="7030A0"/>
                </a:solidFill>
                <a:latin typeface="Trebuchet MS"/>
                <a:ea typeface="Trebuchet MS"/>
                <a:cs typeface="Trebuchet MS"/>
                <a:sym typeface="Trebuchet MS"/>
              </a:rPr>
              <a:t>Een </a:t>
            </a:r>
            <a:r>
              <a:rPr lang="nl-NL" sz="2400" b="1" i="0" u="none" strike="noStrike" cap="none" baseline="0" dirty="0">
                <a:solidFill>
                  <a:srgbClr val="7030A0"/>
                </a:solidFill>
                <a:latin typeface="Trebuchet MS"/>
                <a:ea typeface="Trebuchet MS"/>
                <a:cs typeface="Trebuchet MS"/>
                <a:sym typeface="Trebuchet MS"/>
              </a:rPr>
              <a:t>meisje van 6 jaar wordt betrapt bij de jongens wc. Ze kijkt hoe een jongen van 7 jaar  plast. </a:t>
            </a:r>
          </a:p>
        </p:txBody>
      </p:sp>
      <p:sp>
        <p:nvSpPr>
          <p:cNvPr id="137" name="Shape 137"/>
          <p:cNvSpPr txBox="1">
            <a:spLocks noGrp="1"/>
          </p:cNvSpPr>
          <p:nvPr>
            <p:ph type="body" idx="2"/>
          </p:nvPr>
        </p:nvSpPr>
        <p:spPr>
          <a:xfrm>
            <a:off x="4427983" y="1916833"/>
            <a:ext cx="4244279" cy="266429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2"/>
              </a:buClr>
              <a:buSzPct val="25000"/>
              <a:buFont typeface="Arial"/>
              <a:buNone/>
            </a:pPr>
            <a:r>
              <a:rPr lang="nl-NL" sz="2400" b="1" i="0" u="none" strike="noStrike" cap="none" baseline="0" dirty="0">
                <a:solidFill>
                  <a:schemeClr val="dk1"/>
                </a:solidFill>
                <a:latin typeface="Trebuchet MS"/>
                <a:ea typeface="Trebuchet MS"/>
                <a:cs typeface="Trebuchet MS"/>
                <a:sym typeface="Trebuchet MS"/>
              </a:rPr>
              <a:t>a. Gezond gedrag?</a:t>
            </a:r>
          </a:p>
          <a:p>
            <a:pPr marL="342900" marR="0" lvl="0" indent="-190500" algn="l" rtl="0">
              <a:spcBef>
                <a:spcPts val="480"/>
              </a:spcBef>
              <a:spcAft>
                <a:spcPts val="0"/>
              </a:spcAft>
              <a:buClr>
                <a:schemeClr val="dk2"/>
              </a:buClr>
              <a:buFont typeface="Noto Symbol"/>
              <a:buNone/>
            </a:pPr>
            <a:endParaRPr sz="1000" b="1" i="0" u="none" strike="noStrike" cap="none" baseline="0" dirty="0">
              <a:solidFill>
                <a:schemeClr val="dk1"/>
              </a:solidFill>
              <a:latin typeface="Trebuchet MS"/>
              <a:ea typeface="Trebuchet MS"/>
              <a:cs typeface="Trebuchet MS"/>
              <a:sym typeface="Trebuchet MS"/>
            </a:endParaRPr>
          </a:p>
          <a:p>
            <a:pPr marL="0" marR="0" lvl="0" indent="0" algn="l" rtl="0">
              <a:spcBef>
                <a:spcPts val="480"/>
              </a:spcBef>
              <a:spcAft>
                <a:spcPts val="0"/>
              </a:spcAft>
              <a:buClr>
                <a:schemeClr val="dk2"/>
              </a:buClr>
              <a:buSzPct val="25000"/>
              <a:buFont typeface="Arial"/>
              <a:buNone/>
            </a:pPr>
            <a:r>
              <a:rPr lang="nl-NL" sz="2400" b="1" i="0" u="none" strike="noStrike" cap="none" baseline="0" dirty="0">
                <a:solidFill>
                  <a:schemeClr val="dk1"/>
                </a:solidFill>
                <a:latin typeface="Trebuchet MS"/>
                <a:ea typeface="Trebuchet MS"/>
                <a:cs typeface="Trebuchet MS"/>
                <a:sym typeface="Trebuchet MS"/>
              </a:rPr>
              <a:t>b. Zorgwekkend gedrag?</a:t>
            </a:r>
          </a:p>
          <a:p>
            <a:pPr marL="342900" marR="0" lvl="0" indent="-190500" algn="l" rtl="0">
              <a:spcBef>
                <a:spcPts val="480"/>
              </a:spcBef>
              <a:spcAft>
                <a:spcPts val="0"/>
              </a:spcAft>
              <a:buClr>
                <a:schemeClr val="dk2"/>
              </a:buClr>
              <a:buFont typeface="Noto Symbol"/>
              <a:buNone/>
            </a:pPr>
            <a:endParaRPr sz="1000" b="1" i="0" u="none" strike="noStrike" cap="none" baseline="0" dirty="0">
              <a:solidFill>
                <a:schemeClr val="dk1"/>
              </a:solidFill>
              <a:latin typeface="Trebuchet MS"/>
              <a:ea typeface="Trebuchet MS"/>
              <a:cs typeface="Trebuchet MS"/>
              <a:sym typeface="Trebuchet MS"/>
            </a:endParaRPr>
          </a:p>
          <a:p>
            <a:pPr marL="0" marR="0" lvl="0" indent="0" algn="l" rtl="0">
              <a:spcBef>
                <a:spcPts val="480"/>
              </a:spcBef>
              <a:spcAft>
                <a:spcPts val="0"/>
              </a:spcAft>
              <a:buClr>
                <a:schemeClr val="dk2"/>
              </a:buClr>
              <a:buSzPct val="25000"/>
              <a:buFont typeface="Arial"/>
              <a:buNone/>
            </a:pPr>
            <a:r>
              <a:rPr lang="nl-NL" sz="2400" b="1" i="0" u="none" strike="noStrike" cap="none" baseline="0" dirty="0">
                <a:solidFill>
                  <a:schemeClr val="dk1"/>
                </a:solidFill>
                <a:latin typeface="Trebuchet MS"/>
                <a:ea typeface="Trebuchet MS"/>
                <a:cs typeface="Trebuchet MS"/>
                <a:sym typeface="Trebuchet MS"/>
              </a:rPr>
              <a:t>c. Grensoverschrijdend?</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683568" y="692695"/>
            <a:ext cx="7772400" cy="71913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nl-NL" sz="3600" b="1" i="0" u="none" strike="noStrike" cap="none" baseline="0">
                <a:solidFill>
                  <a:schemeClr val="dk2"/>
                </a:solidFill>
                <a:latin typeface="Trebuchet MS"/>
                <a:ea typeface="Trebuchet MS"/>
                <a:cs typeface="Trebuchet MS"/>
                <a:sym typeface="Trebuchet MS"/>
              </a:rPr>
              <a:t>Kind 6 – 9 jaar: schaamte</a:t>
            </a:r>
          </a:p>
        </p:txBody>
      </p:sp>
      <p:sp>
        <p:nvSpPr>
          <p:cNvPr id="144" name="Shape 144"/>
          <p:cNvSpPr txBox="1">
            <a:spLocks noGrp="1"/>
          </p:cNvSpPr>
          <p:nvPr>
            <p:ph type="body" idx="1"/>
          </p:nvPr>
        </p:nvSpPr>
        <p:spPr>
          <a:xfrm>
            <a:off x="4067175" y="1412775"/>
            <a:ext cx="4897437" cy="4683223"/>
          </a:xfrm>
          <a:prstGeom prst="rect">
            <a:avLst/>
          </a:prstGeom>
          <a:noFill/>
          <a:ln>
            <a:noFill/>
          </a:ln>
        </p:spPr>
        <p:txBody>
          <a:bodyPr lIns="91425" tIns="45700" rIns="91425" bIns="45700" anchor="t" anchorCtr="0">
            <a:noAutofit/>
          </a:bodyPr>
          <a:lstStyle/>
          <a:p>
            <a:pPr marL="342900" marR="0" lvl="0" indent="-342900" algn="l" rtl="0">
              <a:lnSpc>
                <a:spcPct val="120000"/>
              </a:lnSpc>
              <a:spcBef>
                <a:spcPts val="0"/>
              </a:spcBef>
              <a:spcAft>
                <a:spcPts val="0"/>
              </a:spcAft>
              <a:buClr>
                <a:schemeClr val="dk2"/>
              </a:buClr>
              <a:buSzPct val="100000"/>
              <a:buFont typeface="Noto Symbol"/>
              <a:buChar char="▪"/>
            </a:pPr>
            <a:r>
              <a:rPr lang="nl-NL" sz="2200" b="0" i="0" u="none" strike="noStrike" cap="none" baseline="0">
                <a:solidFill>
                  <a:schemeClr val="dk1"/>
                </a:solidFill>
                <a:latin typeface="Trebuchet MS"/>
                <a:ea typeface="Trebuchet MS"/>
                <a:cs typeface="Trebuchet MS"/>
                <a:sym typeface="Trebuchet MS"/>
              </a:rPr>
              <a:t>Verborgen belangstelling voor seksualiteit</a:t>
            </a:r>
          </a:p>
          <a:p>
            <a:pPr marL="342900" marR="0" lvl="0" indent="-342900" algn="l" rtl="0">
              <a:lnSpc>
                <a:spcPct val="120000"/>
              </a:lnSpc>
              <a:spcBef>
                <a:spcPts val="440"/>
              </a:spcBef>
              <a:spcAft>
                <a:spcPts val="0"/>
              </a:spcAft>
              <a:buClr>
                <a:schemeClr val="dk2"/>
              </a:buClr>
              <a:buSzPct val="100000"/>
              <a:buFont typeface="Noto Symbol"/>
              <a:buChar char="▪"/>
            </a:pPr>
            <a:r>
              <a:rPr lang="nl-NL" sz="2200" b="0" i="0" u="none" strike="noStrike" cap="none" baseline="0">
                <a:solidFill>
                  <a:schemeClr val="dk1"/>
                </a:solidFill>
                <a:latin typeface="Trebuchet MS"/>
                <a:ea typeface="Trebuchet MS"/>
                <a:cs typeface="Trebuchet MS"/>
                <a:sym typeface="Trebuchet MS"/>
              </a:rPr>
              <a:t>Ongemak over bloot zijn</a:t>
            </a:r>
          </a:p>
          <a:p>
            <a:pPr marL="342900" marR="0" lvl="0" indent="-342900" algn="l" rtl="0">
              <a:lnSpc>
                <a:spcPct val="120000"/>
              </a:lnSpc>
              <a:spcBef>
                <a:spcPts val="440"/>
              </a:spcBef>
              <a:spcAft>
                <a:spcPts val="0"/>
              </a:spcAft>
              <a:buClr>
                <a:schemeClr val="dk2"/>
              </a:buClr>
              <a:buSzPct val="100000"/>
              <a:buFont typeface="Noto Symbol"/>
              <a:buChar char="▪"/>
            </a:pPr>
            <a:r>
              <a:rPr lang="nl-NL" sz="2200" b="0" i="0" u="none" strike="noStrike" cap="none" baseline="0">
                <a:solidFill>
                  <a:schemeClr val="dk1"/>
                </a:solidFill>
                <a:latin typeface="Trebuchet MS"/>
                <a:ea typeface="Trebuchet MS"/>
                <a:cs typeface="Trebuchet MS"/>
                <a:sym typeface="Trebuchet MS"/>
              </a:rPr>
              <a:t>Seksuele spelletjes </a:t>
            </a:r>
          </a:p>
          <a:p>
            <a:pPr marL="342900" marR="0" lvl="0" indent="-342900" algn="l" rtl="0">
              <a:lnSpc>
                <a:spcPct val="120000"/>
              </a:lnSpc>
              <a:spcBef>
                <a:spcPts val="440"/>
              </a:spcBef>
              <a:spcAft>
                <a:spcPts val="0"/>
              </a:spcAft>
              <a:buClr>
                <a:schemeClr val="dk2"/>
              </a:buClr>
              <a:buSzPct val="100000"/>
              <a:buFont typeface="Noto Symbol"/>
              <a:buChar char="▪"/>
            </a:pPr>
            <a:r>
              <a:rPr lang="nl-NL" sz="2200" b="0" i="0" u="none" strike="noStrike" cap="none" baseline="0">
                <a:solidFill>
                  <a:schemeClr val="dk1"/>
                </a:solidFill>
                <a:latin typeface="Trebuchet MS"/>
                <a:ea typeface="Trebuchet MS"/>
                <a:cs typeface="Trebuchet MS"/>
                <a:sym typeface="Trebuchet MS"/>
              </a:rPr>
              <a:t>Eerste verliefdheden</a:t>
            </a:r>
          </a:p>
          <a:p>
            <a:pPr marL="342900" marR="0" lvl="0" indent="-342900" algn="l" rtl="0">
              <a:lnSpc>
                <a:spcPct val="120000"/>
              </a:lnSpc>
              <a:spcBef>
                <a:spcPts val="440"/>
              </a:spcBef>
              <a:spcAft>
                <a:spcPts val="0"/>
              </a:spcAft>
              <a:buClr>
                <a:schemeClr val="dk2"/>
              </a:buClr>
              <a:buSzPct val="100000"/>
              <a:buFont typeface="Noto Symbol"/>
              <a:buChar char="▪"/>
            </a:pPr>
            <a:r>
              <a:rPr lang="nl-NL" sz="2200" b="0" i="0" u="none" strike="noStrike" cap="none" baseline="0">
                <a:solidFill>
                  <a:schemeClr val="dk1"/>
                </a:solidFill>
                <a:latin typeface="Trebuchet MS"/>
                <a:ea typeface="Trebuchet MS"/>
                <a:cs typeface="Trebuchet MS"/>
                <a:sym typeface="Trebuchet MS"/>
              </a:rPr>
              <a:t>Ontstaan van jongens- en meisjesgroepen</a:t>
            </a:r>
          </a:p>
          <a:p>
            <a:pPr marL="342900" marR="0" lvl="0" indent="-342900" algn="l" rtl="0">
              <a:lnSpc>
                <a:spcPct val="120000"/>
              </a:lnSpc>
              <a:spcBef>
                <a:spcPts val="440"/>
              </a:spcBef>
              <a:spcAft>
                <a:spcPts val="0"/>
              </a:spcAft>
              <a:buClr>
                <a:schemeClr val="dk2"/>
              </a:buClr>
              <a:buSzPct val="100000"/>
              <a:buFont typeface="Noto Symbol"/>
              <a:buChar char="▪"/>
            </a:pPr>
            <a:r>
              <a:rPr lang="nl-NL" sz="2200" b="0" i="0" u="none" strike="noStrike" cap="none" baseline="0">
                <a:solidFill>
                  <a:schemeClr val="dk1"/>
                </a:solidFill>
                <a:latin typeface="Trebuchet MS"/>
                <a:ea typeface="Trebuchet MS"/>
                <a:cs typeface="Trebuchet MS"/>
                <a:sym typeface="Trebuchet MS"/>
              </a:rPr>
              <a:t>Gebruik schuttingtaal, seks-moppen, tekeningen van (mensen met) geslachtsorganen</a:t>
            </a:r>
          </a:p>
        </p:txBody>
      </p:sp>
      <p:pic>
        <p:nvPicPr>
          <p:cNvPr id="145" name="Shape 145"/>
          <p:cNvPicPr preferRelativeResize="0">
            <a:picLocks noGrp="1"/>
          </p:cNvPicPr>
          <p:nvPr>
            <p:ph type="body" idx="2"/>
          </p:nvPr>
        </p:nvPicPr>
        <p:blipFill rotWithShape="1">
          <a:blip r:embed="rId3">
            <a:alphaModFix/>
          </a:blip>
          <a:srcRect/>
          <a:stretch/>
        </p:blipFill>
        <p:spPr>
          <a:xfrm>
            <a:off x="684212" y="1916113"/>
            <a:ext cx="2807667" cy="3745134"/>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2340873" y="530348"/>
            <a:ext cx="6115199" cy="1458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600" b="1" i="0" u="none" strike="noStrike" cap="none" baseline="0">
                <a:solidFill>
                  <a:srgbClr val="E50051"/>
                </a:solidFill>
                <a:latin typeface="Trebuchet MS"/>
                <a:ea typeface="Trebuchet MS"/>
                <a:cs typeface="Trebuchet MS"/>
                <a:sym typeface="Trebuchet MS"/>
              </a:rPr>
              <a:t>Seksuele activiteiten met ander kind (6-10 jaar) (Larsson &amp; Svedin (2002)</a:t>
            </a:r>
            <a:r>
              <a:rPr lang="nl-NL" sz="2800" b="0" i="0" u="none" strike="noStrike" cap="none" baseline="0">
                <a:solidFill>
                  <a:schemeClr val="dk2"/>
                </a:solidFill>
                <a:latin typeface="Trebuchet MS"/>
                <a:ea typeface="Trebuchet MS"/>
                <a:cs typeface="Trebuchet MS"/>
                <a:sym typeface="Trebuchet MS"/>
              </a:rPr>
              <a:t/>
            </a:r>
            <a:br>
              <a:rPr lang="nl-NL" sz="2800" b="0" i="0" u="none" strike="noStrike" cap="none" baseline="0">
                <a:solidFill>
                  <a:schemeClr val="dk2"/>
                </a:solidFill>
                <a:latin typeface="Trebuchet MS"/>
                <a:ea typeface="Trebuchet MS"/>
                <a:cs typeface="Trebuchet MS"/>
                <a:sym typeface="Trebuchet MS"/>
              </a:rPr>
            </a:br>
            <a:endParaRPr lang="nl-NL" sz="2800" b="0" i="0" u="none" strike="noStrike" cap="none" baseline="0">
              <a:solidFill>
                <a:schemeClr val="dk2"/>
              </a:solidFill>
              <a:latin typeface="Trebuchet MS"/>
              <a:ea typeface="Trebuchet MS"/>
              <a:cs typeface="Trebuchet MS"/>
              <a:sym typeface="Trebuchet MS"/>
            </a:endParaRPr>
          </a:p>
        </p:txBody>
      </p:sp>
      <p:pic>
        <p:nvPicPr>
          <p:cNvPr id="152" name="Shape 152"/>
          <p:cNvPicPr preferRelativeResize="0"/>
          <p:nvPr/>
        </p:nvPicPr>
        <p:blipFill rotWithShape="1">
          <a:blip r:embed="rId3">
            <a:alphaModFix/>
          </a:blip>
          <a:srcRect/>
          <a:stretch/>
        </p:blipFill>
        <p:spPr>
          <a:xfrm>
            <a:off x="684225" y="2359150"/>
            <a:ext cx="7772400" cy="416069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1547825" y="1380750"/>
            <a:ext cx="7139099" cy="8289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600" b="1" i="0" u="none" strike="noStrike" cap="none" baseline="0" dirty="0">
                <a:solidFill>
                  <a:schemeClr val="dk2"/>
                </a:solidFill>
                <a:latin typeface="Trebuchet MS"/>
                <a:ea typeface="Trebuchet MS"/>
                <a:cs typeface="Trebuchet MS"/>
                <a:sym typeface="Trebuchet MS"/>
              </a:rPr>
              <a:t>Opbouw presentatie</a:t>
            </a:r>
          </a:p>
        </p:txBody>
      </p:sp>
      <p:sp>
        <p:nvSpPr>
          <p:cNvPr id="41" name="Shape 41"/>
          <p:cNvSpPr txBox="1">
            <a:spLocks noGrp="1"/>
          </p:cNvSpPr>
          <p:nvPr>
            <p:ph type="body" idx="1"/>
          </p:nvPr>
        </p:nvSpPr>
        <p:spPr>
          <a:xfrm>
            <a:off x="1547812" y="2209800"/>
            <a:ext cx="7139099" cy="3962399"/>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chemeClr val="dk2"/>
              </a:buClr>
              <a:buSzPct val="100000"/>
              <a:buFont typeface="Arial"/>
              <a:buAutoNum type="arabicPeriod"/>
            </a:pPr>
            <a:r>
              <a:rPr lang="nl-NL" sz="2400" b="0" i="0" u="none" strike="noStrike" cap="none" baseline="0" dirty="0">
                <a:solidFill>
                  <a:schemeClr val="dk1"/>
                </a:solidFill>
                <a:latin typeface="Trebuchet MS"/>
                <a:ea typeface="Trebuchet MS"/>
                <a:cs typeface="Trebuchet MS"/>
                <a:sym typeface="Trebuchet MS"/>
              </a:rPr>
              <a:t>Aanleiding en ontwikkeling richtlijn</a:t>
            </a:r>
          </a:p>
          <a:p>
            <a:pPr marL="457200" marR="0" lvl="0" indent="-457200" algn="l" rtl="0">
              <a:spcBef>
                <a:spcPts val="480"/>
              </a:spcBef>
              <a:spcAft>
                <a:spcPts val="0"/>
              </a:spcAft>
              <a:buClr>
                <a:schemeClr val="dk2"/>
              </a:buClr>
              <a:buSzPct val="100000"/>
              <a:buFont typeface="Arial"/>
              <a:buAutoNum type="arabicPeriod"/>
            </a:pPr>
            <a:r>
              <a:rPr lang="nl-NL" sz="2400" b="0" i="0" u="none" strike="noStrike" cap="none" baseline="0" dirty="0">
                <a:solidFill>
                  <a:schemeClr val="dk1"/>
                </a:solidFill>
                <a:latin typeface="Trebuchet MS"/>
                <a:ea typeface="Trebuchet MS"/>
                <a:cs typeface="Trebuchet MS"/>
                <a:sym typeface="Trebuchet MS"/>
              </a:rPr>
              <a:t>Definities en begripsafbakening</a:t>
            </a:r>
          </a:p>
          <a:p>
            <a:pPr marL="457200" marR="0" lvl="0" indent="-457200" algn="l" rtl="0">
              <a:spcBef>
                <a:spcPts val="480"/>
              </a:spcBef>
              <a:spcAft>
                <a:spcPts val="0"/>
              </a:spcAft>
              <a:buClr>
                <a:schemeClr val="dk2"/>
              </a:buClr>
              <a:buSzPct val="100000"/>
              <a:buFont typeface="Arial"/>
              <a:buAutoNum type="arabicPeriod"/>
            </a:pPr>
            <a:r>
              <a:rPr lang="nl-NL" sz="2400" b="0" i="0" u="none" strike="noStrike" cap="none" baseline="0" dirty="0">
                <a:solidFill>
                  <a:schemeClr val="dk1"/>
                </a:solidFill>
                <a:latin typeface="Trebuchet MS"/>
                <a:ea typeface="Trebuchet MS"/>
                <a:cs typeface="Trebuchet MS"/>
                <a:sym typeface="Trebuchet MS"/>
              </a:rPr>
              <a:t>Seksuele ontwikkeling kinderen</a:t>
            </a:r>
          </a:p>
          <a:p>
            <a:pPr marL="457200" marR="0" lvl="0" indent="-457200" algn="l" rtl="0">
              <a:spcBef>
                <a:spcPts val="480"/>
              </a:spcBef>
              <a:spcAft>
                <a:spcPts val="0"/>
              </a:spcAft>
              <a:buClr>
                <a:schemeClr val="dk2"/>
              </a:buClr>
              <a:buSzPct val="100000"/>
              <a:buFont typeface="Arial"/>
              <a:buAutoNum type="arabicPeriod"/>
            </a:pPr>
            <a:r>
              <a:rPr lang="nl-NL" sz="2400" b="0" i="0" u="none" strike="noStrike" cap="none" baseline="0" dirty="0">
                <a:solidFill>
                  <a:schemeClr val="dk1"/>
                </a:solidFill>
                <a:latin typeface="Trebuchet MS"/>
                <a:ea typeface="Trebuchet MS"/>
                <a:cs typeface="Trebuchet MS"/>
                <a:sym typeface="Trebuchet MS"/>
              </a:rPr>
              <a:t>Seksuele ontwikkeling jongeren</a:t>
            </a:r>
          </a:p>
          <a:p>
            <a:pPr marL="457200" marR="0" lvl="0" indent="-457200" algn="l" rtl="0">
              <a:spcBef>
                <a:spcPts val="480"/>
              </a:spcBef>
              <a:spcAft>
                <a:spcPts val="0"/>
              </a:spcAft>
              <a:buClr>
                <a:schemeClr val="dk2"/>
              </a:buClr>
              <a:buSzPct val="100000"/>
              <a:buFont typeface="Arial"/>
              <a:buAutoNum type="arabicPeriod"/>
            </a:pPr>
            <a:r>
              <a:rPr lang="nl-NL" sz="2400" b="0" i="0" u="none" strike="noStrike" cap="none" baseline="0" dirty="0">
                <a:solidFill>
                  <a:schemeClr val="dk1"/>
                </a:solidFill>
                <a:latin typeface="Trebuchet MS"/>
                <a:ea typeface="Trebuchet MS"/>
                <a:cs typeface="Trebuchet MS"/>
                <a:sym typeface="Trebuchet MS"/>
              </a:rPr>
              <a:t>Implementatie</a:t>
            </a:r>
          </a:p>
          <a:p>
            <a:pPr marL="457200" marR="0" lvl="0" indent="-304800" algn="l" rtl="0">
              <a:spcBef>
                <a:spcPts val="480"/>
              </a:spcBef>
              <a:spcAft>
                <a:spcPts val="0"/>
              </a:spcAft>
              <a:buClr>
                <a:schemeClr val="dk2"/>
              </a:buClr>
              <a:buFont typeface="Arial"/>
              <a:buNone/>
            </a:pPr>
            <a:endParaRPr sz="2400" b="0" i="0" u="none" strike="noStrike" cap="none" baseline="0" dirty="0">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993062919"/>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1547812" y="1800225"/>
            <a:ext cx="7139099" cy="4095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600" b="1" i="0" u="none" strike="noStrike" cap="none" baseline="0">
                <a:solidFill>
                  <a:schemeClr val="dk2"/>
                </a:solidFill>
                <a:latin typeface="Trebuchet MS"/>
                <a:ea typeface="Trebuchet MS"/>
                <a:cs typeface="Trebuchet MS"/>
                <a:sym typeface="Trebuchet MS"/>
              </a:rPr>
              <a:t>Situatie: start puberteit</a:t>
            </a:r>
          </a:p>
        </p:txBody>
      </p:sp>
      <p:sp>
        <p:nvSpPr>
          <p:cNvPr id="159" name="Shape 159"/>
          <p:cNvSpPr txBox="1">
            <a:spLocks noGrp="1"/>
          </p:cNvSpPr>
          <p:nvPr>
            <p:ph type="body" idx="1"/>
          </p:nvPr>
        </p:nvSpPr>
        <p:spPr>
          <a:xfrm>
            <a:off x="1547812" y="2209800"/>
            <a:ext cx="7139099" cy="39623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2"/>
              </a:buClr>
              <a:buSzPct val="25000"/>
              <a:buFont typeface="Arial"/>
              <a:buNone/>
            </a:pPr>
            <a:r>
              <a:rPr lang="nl-NL" sz="2400" b="0" i="0" u="none" strike="noStrike" cap="none" baseline="0">
                <a:solidFill>
                  <a:schemeClr val="dk1"/>
                </a:solidFill>
                <a:latin typeface="Trebuchet MS"/>
                <a:ea typeface="Trebuchet MS"/>
                <a:cs typeface="Trebuchet MS"/>
                <a:sym typeface="Trebuchet MS"/>
              </a:rPr>
              <a:t>“Een jongen van 10 zit met zijn beste vriend op zijn kamer. Ze kijken samen op internet naar pornografische filmpjes.”</a:t>
            </a:r>
          </a:p>
          <a:p>
            <a:pPr marL="0" marR="0" lvl="0" indent="0" algn="l" rtl="0">
              <a:spcBef>
                <a:spcPts val="480"/>
              </a:spcBef>
              <a:spcAft>
                <a:spcPts val="0"/>
              </a:spcAft>
              <a:buClr>
                <a:schemeClr val="dk2"/>
              </a:buClr>
              <a:buFont typeface="Arial"/>
              <a:buNone/>
            </a:pPr>
            <a:endParaRPr sz="2400" b="1" i="0" u="none" strike="noStrike" cap="none" baseline="0">
              <a:solidFill>
                <a:schemeClr val="dk1"/>
              </a:solidFill>
              <a:latin typeface="Trebuchet MS"/>
              <a:ea typeface="Trebuchet MS"/>
              <a:cs typeface="Trebuchet MS"/>
              <a:sym typeface="Trebuchet MS"/>
            </a:endParaRPr>
          </a:p>
          <a:p>
            <a:pPr marL="0" marR="0" lvl="0" indent="0" algn="ctr" rtl="0">
              <a:spcBef>
                <a:spcPts val="480"/>
              </a:spcBef>
              <a:spcAft>
                <a:spcPts val="0"/>
              </a:spcAft>
              <a:buClr>
                <a:schemeClr val="dk2"/>
              </a:buClr>
              <a:buSzPct val="25000"/>
              <a:buFont typeface="Arial"/>
              <a:buNone/>
            </a:pPr>
            <a:r>
              <a:rPr lang="nl-NL" sz="2400" b="1" i="0" u="none" strike="noStrike" cap="none" baseline="0">
                <a:solidFill>
                  <a:srgbClr val="00B050"/>
                </a:solidFill>
                <a:latin typeface="Trebuchet MS"/>
                <a:ea typeface="Trebuchet MS"/>
                <a:cs typeface="Trebuchet MS"/>
                <a:sym typeface="Trebuchet MS"/>
              </a:rPr>
              <a:t>GROEN</a:t>
            </a:r>
            <a:r>
              <a:rPr lang="nl-NL" sz="2400" b="1" i="0" u="none" strike="noStrike" cap="none" baseline="0">
                <a:solidFill>
                  <a:schemeClr val="dk1"/>
                </a:solidFill>
                <a:latin typeface="Trebuchet MS"/>
                <a:ea typeface="Trebuchet MS"/>
                <a:cs typeface="Trebuchet MS"/>
                <a:sym typeface="Trebuchet MS"/>
              </a:rPr>
              <a:t>, </a:t>
            </a:r>
            <a:r>
              <a:rPr lang="nl-NL" sz="2400" b="1" i="0" u="none" strike="noStrike" cap="none" baseline="0">
                <a:solidFill>
                  <a:srgbClr val="FFC000"/>
                </a:solidFill>
                <a:latin typeface="Trebuchet MS"/>
                <a:ea typeface="Trebuchet MS"/>
                <a:cs typeface="Trebuchet MS"/>
                <a:sym typeface="Trebuchet MS"/>
              </a:rPr>
              <a:t>ORANJE</a:t>
            </a:r>
            <a:r>
              <a:rPr lang="nl-NL" sz="2400" b="1" i="0" u="none" strike="noStrike" cap="none" baseline="0">
                <a:solidFill>
                  <a:schemeClr val="dk1"/>
                </a:solidFill>
                <a:latin typeface="Trebuchet MS"/>
                <a:ea typeface="Trebuchet MS"/>
                <a:cs typeface="Trebuchet MS"/>
                <a:sym typeface="Trebuchet MS"/>
              </a:rPr>
              <a:t>, </a:t>
            </a:r>
            <a:r>
              <a:rPr lang="nl-NL" sz="2400" b="1" i="0" u="none" strike="noStrike" cap="none" baseline="0">
                <a:solidFill>
                  <a:srgbClr val="FF0000"/>
                </a:solidFill>
                <a:latin typeface="Trebuchet MS"/>
                <a:ea typeface="Trebuchet MS"/>
                <a:cs typeface="Trebuchet MS"/>
                <a:sym typeface="Trebuchet MS"/>
              </a:rPr>
              <a:t>ROOD</a:t>
            </a:r>
            <a:r>
              <a:rPr lang="nl-NL" sz="2400" b="1" i="0" u="none" strike="noStrike" cap="none" baseline="0">
                <a:solidFill>
                  <a:schemeClr val="dk1"/>
                </a:solidFill>
                <a:latin typeface="Trebuchet MS"/>
                <a:ea typeface="Trebuchet MS"/>
                <a:cs typeface="Trebuchet MS"/>
                <a:sym typeface="Trebuchet MS"/>
              </a:rPr>
              <a:t>, </a:t>
            </a:r>
            <a:r>
              <a:rPr lang="nl-NL" sz="2400" b="1" i="0" u="none" strike="noStrike" cap="none" baseline="0">
                <a:solidFill>
                  <a:srgbClr val="002060"/>
                </a:solidFill>
                <a:latin typeface="Trebuchet MS"/>
                <a:ea typeface="Trebuchet MS"/>
                <a:cs typeface="Trebuchet MS"/>
                <a:sym typeface="Trebuchet MS"/>
              </a:rPr>
              <a:t>ZWART?</a:t>
            </a:r>
          </a:p>
          <a:p>
            <a:pPr marL="0" marR="0" lvl="0" indent="0" algn="ctr" rtl="0">
              <a:spcBef>
                <a:spcPts val="480"/>
              </a:spcBef>
              <a:spcAft>
                <a:spcPts val="0"/>
              </a:spcAft>
              <a:buClr>
                <a:schemeClr val="dk2"/>
              </a:buClr>
              <a:buFont typeface="Arial"/>
              <a:buNone/>
            </a:pPr>
            <a:endParaRPr sz="2400" b="1" i="0" u="none" strike="noStrike" cap="none" baseline="0">
              <a:solidFill>
                <a:schemeClr val="dk1"/>
              </a:solidFill>
              <a:latin typeface="Trebuchet MS"/>
              <a:ea typeface="Trebuchet MS"/>
              <a:cs typeface="Trebuchet MS"/>
              <a:sym typeface="Trebuchet MS"/>
            </a:endParaRPr>
          </a:p>
        </p:txBody>
      </p:sp>
      <p:sp>
        <p:nvSpPr>
          <p:cNvPr id="160" name="Shape 160"/>
          <p:cNvSpPr txBox="1">
            <a:spLocks noGrp="1"/>
          </p:cNvSpPr>
          <p:nvPr>
            <p:ph type="ftr" idx="11"/>
          </p:nvPr>
        </p:nvSpPr>
        <p:spPr>
          <a:xfrm>
            <a:off x="866400" y="6242512"/>
            <a:ext cx="2895600" cy="4287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1400" b="1">
                <a:latin typeface="Trebuchet MS"/>
                <a:ea typeface="Trebuchet MS"/>
                <a:cs typeface="Trebuchet MS"/>
                <a:sym typeface="Trebuchet MS"/>
              </a:rPr>
              <a:t>   </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Shape 165"/>
          <p:cNvPicPr preferRelativeResize="0"/>
          <p:nvPr/>
        </p:nvPicPr>
        <p:blipFill rotWithShape="1">
          <a:blip r:embed="rId3">
            <a:alphaModFix/>
          </a:blip>
          <a:srcRect l="2132" t="1146" b="1"/>
          <a:stretch/>
        </p:blipFill>
        <p:spPr>
          <a:xfrm>
            <a:off x="5796136" y="5292000"/>
            <a:ext cx="2765400" cy="1566000"/>
          </a:xfrm>
          <a:prstGeom prst="rect">
            <a:avLst/>
          </a:prstGeom>
          <a:noFill/>
          <a:ln>
            <a:noFill/>
          </a:ln>
        </p:spPr>
      </p:pic>
      <p:pic>
        <p:nvPicPr>
          <p:cNvPr id="166" name="Shape 166"/>
          <p:cNvPicPr preferRelativeResize="0"/>
          <p:nvPr/>
        </p:nvPicPr>
        <p:blipFill rotWithShape="1">
          <a:blip r:embed="rId4">
            <a:alphaModFix/>
          </a:blip>
          <a:srcRect l="3742" t="3227" b="2786"/>
          <a:stretch/>
        </p:blipFill>
        <p:spPr>
          <a:xfrm>
            <a:off x="7249519" y="2708920"/>
            <a:ext cx="1517400" cy="1700099"/>
          </a:xfrm>
          <a:prstGeom prst="rect">
            <a:avLst/>
          </a:prstGeom>
          <a:noFill/>
          <a:ln>
            <a:noFill/>
          </a:ln>
        </p:spPr>
      </p:pic>
      <p:pic>
        <p:nvPicPr>
          <p:cNvPr id="167" name="Shape 167"/>
          <p:cNvPicPr preferRelativeResize="0"/>
          <p:nvPr/>
        </p:nvPicPr>
        <p:blipFill rotWithShape="1">
          <a:blip r:embed="rId5">
            <a:alphaModFix/>
          </a:blip>
          <a:srcRect l="5563" t="10294" r="27478" b="9892"/>
          <a:stretch/>
        </p:blipFill>
        <p:spPr>
          <a:xfrm>
            <a:off x="6872439" y="-1"/>
            <a:ext cx="2271561" cy="1764553"/>
          </a:xfrm>
          <a:prstGeom prst="rect">
            <a:avLst/>
          </a:prstGeom>
          <a:noFill/>
          <a:ln>
            <a:noFill/>
          </a:ln>
        </p:spPr>
      </p:pic>
      <p:sp>
        <p:nvSpPr>
          <p:cNvPr id="168" name="Shape 168"/>
          <p:cNvSpPr txBox="1">
            <a:spLocks noGrp="1"/>
          </p:cNvSpPr>
          <p:nvPr>
            <p:ph type="title"/>
          </p:nvPr>
        </p:nvSpPr>
        <p:spPr>
          <a:xfrm>
            <a:off x="1907704" y="882275"/>
            <a:ext cx="4884020" cy="8961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600" b="1" i="0" u="none" strike="noStrike" cap="none" baseline="0" dirty="0">
                <a:solidFill>
                  <a:schemeClr val="dk2"/>
                </a:solidFill>
                <a:latin typeface="Trebuchet MS"/>
                <a:ea typeface="Trebuchet MS"/>
                <a:cs typeface="Trebuchet MS"/>
                <a:sym typeface="Trebuchet MS"/>
              </a:rPr>
              <a:t>Puberteit 12 – 15 jaar</a:t>
            </a:r>
          </a:p>
        </p:txBody>
      </p:sp>
      <p:sp>
        <p:nvSpPr>
          <p:cNvPr id="169" name="Shape 169"/>
          <p:cNvSpPr txBox="1">
            <a:spLocks noGrp="1"/>
          </p:cNvSpPr>
          <p:nvPr>
            <p:ph type="body" idx="1"/>
          </p:nvPr>
        </p:nvSpPr>
        <p:spPr>
          <a:xfrm>
            <a:off x="192024" y="1628800"/>
            <a:ext cx="6972263" cy="4643850"/>
          </a:xfrm>
          <a:prstGeom prst="rect">
            <a:avLst/>
          </a:prstGeom>
          <a:noFill/>
          <a:ln>
            <a:noFill/>
          </a:ln>
        </p:spPr>
        <p:txBody>
          <a:bodyPr lIns="91425" tIns="45700" rIns="91425" bIns="45700" anchor="t" anchorCtr="0">
            <a:noAutofit/>
          </a:bodyPr>
          <a:lstStyle/>
          <a:p>
            <a:pPr marL="457200" lvl="0" indent="-342900" rtl="0">
              <a:spcBef>
                <a:spcPts val="0"/>
              </a:spcBef>
              <a:buClr>
                <a:schemeClr val="dk1"/>
              </a:buClr>
              <a:buSzPct val="100000"/>
              <a:buFont typeface="Trebuchet MS"/>
              <a:buChar char="●"/>
            </a:pPr>
            <a:r>
              <a:rPr lang="nl-NL" sz="2000" dirty="0">
                <a:latin typeface="Trebuchet MS"/>
                <a:ea typeface="Trebuchet MS"/>
                <a:cs typeface="Trebuchet MS"/>
                <a:sym typeface="Trebuchet MS"/>
              </a:rPr>
              <a:t>Willen zelfstandig zijn, luisteren minder naar hun ouders,  vaker ruzie</a:t>
            </a:r>
          </a:p>
          <a:p>
            <a:pPr marL="457200" lvl="0" indent="-342900" rtl="0">
              <a:spcBef>
                <a:spcPts val="480"/>
              </a:spcBef>
              <a:buClr>
                <a:schemeClr val="dk1"/>
              </a:buClr>
              <a:buSzPct val="100000"/>
              <a:buFont typeface="Trebuchet MS"/>
              <a:buChar char="●"/>
            </a:pPr>
            <a:r>
              <a:rPr lang="nl-NL" sz="2000" dirty="0">
                <a:latin typeface="Trebuchet MS"/>
                <a:ea typeface="Trebuchet MS"/>
                <a:cs typeface="Trebuchet MS"/>
                <a:sym typeface="Trebuchet MS"/>
              </a:rPr>
              <a:t>Nieuwsgierig naar seks, willen alles weten maar niet van hun ouders (&gt; invloed </a:t>
            </a:r>
            <a:r>
              <a:rPr lang="nl-NL" sz="2000" dirty="0" err="1">
                <a:latin typeface="Trebuchet MS"/>
                <a:ea typeface="Trebuchet MS"/>
                <a:cs typeface="Trebuchet MS"/>
                <a:sym typeface="Trebuchet MS"/>
              </a:rPr>
              <a:t>peers</a:t>
            </a:r>
            <a:r>
              <a:rPr lang="nl-NL" sz="2000" dirty="0">
                <a:latin typeface="Trebuchet MS"/>
                <a:ea typeface="Trebuchet MS"/>
                <a:cs typeface="Trebuchet MS"/>
                <a:sym typeface="Trebuchet MS"/>
              </a:rPr>
              <a:t> en media)</a:t>
            </a:r>
          </a:p>
          <a:p>
            <a:pPr marL="457200" lvl="0" indent="-342900" rtl="0">
              <a:spcBef>
                <a:spcPts val="480"/>
              </a:spcBef>
              <a:buClr>
                <a:schemeClr val="dk1"/>
              </a:buClr>
              <a:buSzPct val="100000"/>
              <a:buFont typeface="Trebuchet MS"/>
              <a:buChar char="●"/>
            </a:pPr>
            <a:r>
              <a:rPr lang="nl-NL" sz="2000" dirty="0">
                <a:latin typeface="Trebuchet MS"/>
                <a:ea typeface="Trebuchet MS"/>
                <a:cs typeface="Trebuchet MS"/>
                <a:sym typeface="Trebuchet MS"/>
              </a:rPr>
              <a:t>Eerste seksuele gevoelens, worden verliefd en kunnen opgewonden worden van elkaar</a:t>
            </a:r>
          </a:p>
          <a:p>
            <a:pPr marL="457200" lvl="0" indent="-342900" rtl="0">
              <a:spcBef>
                <a:spcPts val="480"/>
              </a:spcBef>
              <a:buClr>
                <a:srgbClr val="7030A0"/>
              </a:buClr>
              <a:buSzPct val="100000"/>
              <a:buFont typeface="Trebuchet MS"/>
              <a:buChar char="●"/>
            </a:pPr>
            <a:r>
              <a:rPr lang="nl-NL" sz="2000" dirty="0">
                <a:solidFill>
                  <a:srgbClr val="7030A0"/>
                </a:solidFill>
                <a:latin typeface="Trebuchet MS"/>
                <a:ea typeface="Trebuchet MS"/>
                <a:cs typeface="Trebuchet MS"/>
                <a:sym typeface="Trebuchet MS"/>
              </a:rPr>
              <a:t>Lichamelijke veranderingen zetten door, ontevredenheid eigen lichaam </a:t>
            </a:r>
          </a:p>
          <a:p>
            <a:pPr marL="457200" lvl="0" indent="-342900" rtl="0">
              <a:spcBef>
                <a:spcPts val="480"/>
              </a:spcBef>
              <a:buClr>
                <a:schemeClr val="dk1"/>
              </a:buClr>
              <a:buSzPct val="100000"/>
              <a:buFont typeface="Trebuchet MS"/>
              <a:buChar char="●"/>
            </a:pPr>
            <a:r>
              <a:rPr lang="nl-NL" sz="2000" dirty="0">
                <a:latin typeface="Trebuchet MS"/>
                <a:ea typeface="Trebuchet MS"/>
                <a:cs typeface="Trebuchet MS"/>
                <a:sym typeface="Trebuchet MS"/>
              </a:rPr>
              <a:t>Verkering en relatievorming, meer interactie</a:t>
            </a:r>
          </a:p>
          <a:p>
            <a:pPr marL="457200" lvl="0" indent="-342900" rtl="0">
              <a:spcBef>
                <a:spcPts val="480"/>
              </a:spcBef>
              <a:buClr>
                <a:schemeClr val="dk1"/>
              </a:buClr>
              <a:buSzPct val="100000"/>
              <a:buFont typeface="Trebuchet MS"/>
              <a:buChar char="●"/>
            </a:pPr>
            <a:r>
              <a:rPr lang="nl-NL" sz="2000" dirty="0">
                <a:latin typeface="Trebuchet MS"/>
                <a:ea typeface="Trebuchet MS"/>
                <a:cs typeface="Trebuchet MS"/>
                <a:sym typeface="Trebuchet MS"/>
              </a:rPr>
              <a:t>Eerste stappen seksuele carrière</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539552" y="1412776"/>
            <a:ext cx="8064896" cy="4392488"/>
          </a:xfrm>
          <a:prstGeom prst="rect">
            <a:avLst/>
          </a:prstGeom>
          <a:noFill/>
          <a:ln>
            <a:noFill/>
          </a:ln>
        </p:spPr>
        <p:txBody>
          <a:bodyPr lIns="91425" tIns="45700" rIns="91425" bIns="45700" anchor="t" anchorCtr="0">
            <a:noAutofit/>
          </a:bodyPr>
          <a:lstStyle/>
          <a:p>
            <a:pPr lvl="0" rtl="0">
              <a:lnSpc>
                <a:spcPct val="136842"/>
              </a:lnSpc>
              <a:spcBef>
                <a:spcPts val="0"/>
              </a:spcBef>
              <a:buClr>
                <a:schemeClr val="dk1"/>
              </a:buClr>
              <a:buSzPct val="100000"/>
            </a:pPr>
            <a:r>
              <a:rPr lang="nl-NL" sz="2400" b="1" dirty="0">
                <a:solidFill>
                  <a:schemeClr val="dk1"/>
                </a:solidFill>
                <a:latin typeface="Trebuchet MS"/>
                <a:ea typeface="Trebuchet MS"/>
                <a:cs typeface="Trebuchet MS"/>
                <a:sym typeface="Trebuchet MS"/>
              </a:rPr>
              <a:t>Actie </a:t>
            </a:r>
            <a:r>
              <a:rPr lang="nl-NL" sz="2400" b="1" dirty="0" smtClean="0">
                <a:solidFill>
                  <a:schemeClr val="dk1"/>
                </a:solidFill>
                <a:latin typeface="Trebuchet MS"/>
                <a:ea typeface="Trebuchet MS"/>
                <a:cs typeface="Trebuchet MS"/>
                <a:sym typeface="Trebuchet MS"/>
              </a:rPr>
              <a:t>1</a:t>
            </a:r>
            <a:br>
              <a:rPr lang="nl-NL" sz="2400" b="1" dirty="0" smtClean="0">
                <a:solidFill>
                  <a:schemeClr val="dk1"/>
                </a:solidFill>
                <a:latin typeface="Trebuchet MS"/>
                <a:ea typeface="Trebuchet MS"/>
                <a:cs typeface="Trebuchet MS"/>
                <a:sym typeface="Trebuchet MS"/>
              </a:rPr>
            </a:br>
            <a:r>
              <a:rPr lang="nl-NL" sz="2400" dirty="0" smtClean="0">
                <a:solidFill>
                  <a:schemeClr val="dk1"/>
                </a:solidFill>
                <a:latin typeface="Trebuchet MS"/>
                <a:ea typeface="Trebuchet MS"/>
                <a:cs typeface="Trebuchet MS"/>
                <a:sym typeface="Trebuchet MS"/>
              </a:rPr>
              <a:t>De </a:t>
            </a:r>
            <a:r>
              <a:rPr lang="nl-NL" sz="2400" dirty="0">
                <a:solidFill>
                  <a:schemeClr val="dk1"/>
                </a:solidFill>
                <a:latin typeface="Trebuchet MS"/>
                <a:ea typeface="Trebuchet MS"/>
                <a:cs typeface="Trebuchet MS"/>
                <a:sym typeface="Trebuchet MS"/>
              </a:rPr>
              <a:t>JGZ-professional dient het gedrag rondom internet en seks te bevragen, te informeren naar de betekenis en context, en de positieve kanten maar ook de risico’s toe te lichten. Het is van belang jongeren te voorzien van betrouwbare informatie (Sense.info) en duidelijk te maken welk gedrag acceptabel, strafbaar of ontoelaatbaar is. </a:t>
            </a:r>
          </a:p>
          <a:p>
            <a:pPr marL="0" marR="0" lvl="0" indent="0" algn="l" rtl="0">
              <a:spcBef>
                <a:spcPts val="0"/>
              </a:spcBef>
              <a:spcAft>
                <a:spcPts val="0"/>
              </a:spcAft>
              <a:buNone/>
            </a:pPr>
            <a:endParaRPr sz="3600" b="1" dirty="0">
              <a:latin typeface="Trebuchet MS"/>
              <a:ea typeface="Trebuchet MS"/>
              <a:cs typeface="Trebuchet MS"/>
              <a:sym typeface="Trebuchet MS"/>
            </a:endParaRPr>
          </a:p>
        </p:txBody>
      </p:sp>
      <p:sp>
        <p:nvSpPr>
          <p:cNvPr id="175" name="Shape 175"/>
          <p:cNvSpPr txBox="1">
            <a:spLocks noGrp="1"/>
          </p:cNvSpPr>
          <p:nvPr>
            <p:ph type="body" idx="1"/>
          </p:nvPr>
        </p:nvSpPr>
        <p:spPr>
          <a:xfrm>
            <a:off x="4067944" y="404664"/>
            <a:ext cx="4176464" cy="722399"/>
          </a:xfrm>
          <a:prstGeom prst="rect">
            <a:avLst/>
          </a:prstGeom>
          <a:noFill/>
          <a:ln>
            <a:noFill/>
          </a:ln>
        </p:spPr>
        <p:txBody>
          <a:bodyPr lIns="91425" tIns="45700" rIns="91425" bIns="45700" anchor="t" anchorCtr="0">
            <a:noAutofit/>
          </a:bodyPr>
          <a:lstStyle/>
          <a:p>
            <a:pPr marL="0" marR="0" lvl="0" indent="0" algn="l" rtl="0">
              <a:spcBef>
                <a:spcPts val="480"/>
              </a:spcBef>
              <a:spcAft>
                <a:spcPts val="0"/>
              </a:spcAft>
              <a:buNone/>
            </a:pPr>
            <a:r>
              <a:rPr lang="nl-NL" sz="3600" b="1" dirty="0">
                <a:latin typeface="Trebuchet MS"/>
                <a:ea typeface="Trebuchet MS"/>
                <a:cs typeface="Trebuchet MS"/>
                <a:sym typeface="Trebuchet MS"/>
              </a:rPr>
              <a:t>Internet en seks</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1547812" y="1800225"/>
            <a:ext cx="7139099" cy="409500"/>
          </a:xfrm>
          <a:prstGeom prst="rect">
            <a:avLst/>
          </a:prstGeom>
        </p:spPr>
        <p:txBody>
          <a:bodyPr lIns="91425" tIns="91425" rIns="91425" bIns="91425" anchor="t" anchorCtr="0">
            <a:noAutofit/>
          </a:bodyPr>
          <a:lstStyle/>
          <a:p>
            <a:pPr>
              <a:spcBef>
                <a:spcPts val="0"/>
              </a:spcBef>
              <a:buNone/>
            </a:pPr>
            <a:r>
              <a:rPr lang="nl-NL"/>
              <a:t>   </a:t>
            </a:r>
          </a:p>
        </p:txBody>
      </p:sp>
      <p:sp>
        <p:nvSpPr>
          <p:cNvPr id="181" name="Shape 181"/>
          <p:cNvSpPr txBox="1">
            <a:spLocks noGrp="1"/>
          </p:cNvSpPr>
          <p:nvPr>
            <p:ph type="body" idx="1"/>
          </p:nvPr>
        </p:nvSpPr>
        <p:spPr>
          <a:xfrm>
            <a:off x="467544" y="1556792"/>
            <a:ext cx="8219367" cy="4615407"/>
          </a:xfrm>
          <a:prstGeom prst="rect">
            <a:avLst/>
          </a:prstGeom>
        </p:spPr>
        <p:txBody>
          <a:bodyPr lIns="91425" tIns="91425" rIns="91425" bIns="91425" anchor="t" anchorCtr="0">
            <a:noAutofit/>
          </a:bodyPr>
          <a:lstStyle/>
          <a:p>
            <a:pPr lvl="0" indent="0" rtl="0">
              <a:spcBef>
                <a:spcPts val="480"/>
              </a:spcBef>
              <a:buClr>
                <a:schemeClr val="dk1"/>
              </a:buClr>
              <a:buSzPct val="100000"/>
              <a:buNone/>
            </a:pPr>
            <a:r>
              <a:rPr lang="nl-NL" sz="2400" b="1" dirty="0">
                <a:latin typeface="Trebuchet MS"/>
                <a:ea typeface="Trebuchet MS"/>
                <a:cs typeface="Trebuchet MS"/>
                <a:sym typeface="Trebuchet MS"/>
              </a:rPr>
              <a:t>Actie </a:t>
            </a:r>
            <a:r>
              <a:rPr lang="nl-NL" sz="2400" b="1" dirty="0" smtClean="0">
                <a:latin typeface="Trebuchet MS"/>
                <a:ea typeface="Trebuchet MS"/>
                <a:cs typeface="Trebuchet MS"/>
                <a:sym typeface="Trebuchet MS"/>
              </a:rPr>
              <a:t>2</a:t>
            </a:r>
          </a:p>
          <a:p>
            <a:pPr lvl="0" indent="0" rtl="0">
              <a:spcBef>
                <a:spcPts val="480"/>
              </a:spcBef>
              <a:buClr>
                <a:schemeClr val="dk1"/>
              </a:buClr>
              <a:buSzPct val="100000"/>
              <a:buNone/>
            </a:pPr>
            <a:r>
              <a:rPr lang="nl-NL" sz="2400" dirty="0" smtClean="0">
                <a:latin typeface="Trebuchet MS"/>
                <a:ea typeface="Trebuchet MS"/>
                <a:cs typeface="Trebuchet MS"/>
                <a:sym typeface="Trebuchet MS"/>
              </a:rPr>
              <a:t>De </a:t>
            </a:r>
            <a:r>
              <a:rPr lang="nl-NL" sz="2400" dirty="0">
                <a:latin typeface="Trebuchet MS"/>
                <a:ea typeface="Trebuchet MS"/>
                <a:cs typeface="Trebuchet MS"/>
                <a:sym typeface="Trebuchet MS"/>
              </a:rPr>
              <a:t>JGZ-professional verwijst door als er sprake is van seksuele grensoverschrijding (de Graaf, 2007; Frans, 2010) en als er sprake is van preoccupatie. </a:t>
            </a:r>
          </a:p>
          <a:p>
            <a:pPr marL="0" lvl="0" indent="0" rtl="0">
              <a:lnSpc>
                <a:spcPct val="100000"/>
              </a:lnSpc>
              <a:spcBef>
                <a:spcPts val="0"/>
              </a:spcBef>
              <a:buClr>
                <a:schemeClr val="dk1"/>
              </a:buClr>
              <a:buFont typeface="Arial"/>
              <a:buNone/>
            </a:pPr>
            <a:endParaRPr sz="3600" b="1" dirty="0">
              <a:latin typeface="Trebuchet MS"/>
              <a:ea typeface="Trebuchet MS"/>
              <a:cs typeface="Trebuchet MS"/>
              <a:sym typeface="Trebuchet MS"/>
            </a:endParaRPr>
          </a:p>
          <a:p>
            <a:pPr>
              <a:spcBef>
                <a:spcPts val="0"/>
              </a:spcBef>
              <a:buNone/>
            </a:pPr>
            <a:endParaRPr dirty="0"/>
          </a:p>
        </p:txBody>
      </p:sp>
      <p:sp>
        <p:nvSpPr>
          <p:cNvPr id="5" name="Shape 175"/>
          <p:cNvSpPr txBox="1">
            <a:spLocks/>
          </p:cNvSpPr>
          <p:nvPr/>
        </p:nvSpPr>
        <p:spPr>
          <a:xfrm>
            <a:off x="4067944" y="404664"/>
            <a:ext cx="4176464" cy="722399"/>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342900" marR="0" indent="-222250" algn="l" rtl="0">
              <a:lnSpc>
                <a:spcPct val="136842"/>
              </a:lnSpc>
              <a:spcBef>
                <a:spcPts val="380"/>
              </a:spcBef>
              <a:spcAft>
                <a:spcPts val="0"/>
              </a:spcAft>
              <a:buClr>
                <a:schemeClr val="dk1"/>
              </a:buClr>
              <a:buFont typeface="Arial"/>
              <a:buChar char="-"/>
              <a:defRPr sz="1900" b="0" i="0" u="none" strike="noStrike" cap="none" baseline="0">
                <a:solidFill>
                  <a:schemeClr val="dk1"/>
                </a:solidFill>
                <a:latin typeface="Arial"/>
                <a:ea typeface="Arial"/>
                <a:cs typeface="Arial"/>
                <a:sym typeface="Arial"/>
                <a:rtl val="0"/>
              </a:defRPr>
            </a:lvl1pPr>
            <a:lvl2pPr marL="742950" marR="0" indent="-165100" algn="l" rtl="0">
              <a:lnSpc>
                <a:spcPct val="136842"/>
              </a:lnSpc>
              <a:spcBef>
                <a:spcPts val="380"/>
              </a:spcBef>
              <a:spcAft>
                <a:spcPts val="0"/>
              </a:spcAft>
              <a:buClr>
                <a:schemeClr val="dk1"/>
              </a:buClr>
              <a:buFont typeface="Arial"/>
              <a:buChar char="-"/>
              <a:defRPr sz="1900" b="0" i="0" u="none" strike="noStrike" cap="none" baseline="0">
                <a:solidFill>
                  <a:schemeClr val="dk1"/>
                </a:solidFill>
                <a:latin typeface="Arial"/>
                <a:ea typeface="Arial"/>
                <a:cs typeface="Arial"/>
                <a:sym typeface="Arial"/>
                <a:rtl val="0"/>
              </a:defRPr>
            </a:lvl2pPr>
            <a:lvl3pPr marL="1143000" marR="0" indent="-107950" algn="l" rtl="0">
              <a:lnSpc>
                <a:spcPct val="136842"/>
              </a:lnSpc>
              <a:spcBef>
                <a:spcPts val="380"/>
              </a:spcBef>
              <a:spcAft>
                <a:spcPts val="0"/>
              </a:spcAft>
              <a:buClr>
                <a:schemeClr val="dk1"/>
              </a:buClr>
              <a:buFont typeface="Arial"/>
              <a:buChar char="-"/>
              <a:defRPr sz="1900" b="0" i="0" u="none" strike="noStrike" cap="none" baseline="0">
                <a:solidFill>
                  <a:schemeClr val="dk1"/>
                </a:solidFill>
                <a:latin typeface="Arial"/>
                <a:ea typeface="Arial"/>
                <a:cs typeface="Arial"/>
                <a:sym typeface="Arial"/>
                <a:rtl val="0"/>
              </a:defRPr>
            </a:lvl3pPr>
            <a:lvl4pPr marL="1600200" marR="0" indent="-107950" algn="l" rtl="0">
              <a:lnSpc>
                <a:spcPct val="136842"/>
              </a:lnSpc>
              <a:spcBef>
                <a:spcPts val="380"/>
              </a:spcBef>
              <a:spcAft>
                <a:spcPts val="0"/>
              </a:spcAft>
              <a:buClr>
                <a:schemeClr val="dk1"/>
              </a:buClr>
              <a:buFont typeface="Arial"/>
              <a:buChar char="-"/>
              <a:defRPr sz="1900" b="0" i="0" u="none" strike="noStrike" cap="none" baseline="0">
                <a:solidFill>
                  <a:schemeClr val="dk1"/>
                </a:solidFill>
                <a:latin typeface="Arial"/>
                <a:ea typeface="Arial"/>
                <a:cs typeface="Arial"/>
                <a:sym typeface="Arial"/>
                <a:rtl val="0"/>
              </a:defRPr>
            </a:lvl4pPr>
            <a:lvl5pPr marL="2057400" marR="0" indent="-107950" algn="l" rtl="0">
              <a:lnSpc>
                <a:spcPct val="136842"/>
              </a:lnSpc>
              <a:spcBef>
                <a:spcPts val="380"/>
              </a:spcBef>
              <a:spcAft>
                <a:spcPts val="0"/>
              </a:spcAft>
              <a:buClr>
                <a:schemeClr val="dk1"/>
              </a:buClr>
              <a:buFont typeface="Arial"/>
              <a:buChar char="-"/>
              <a:defRPr sz="1900" b="0" i="0" u="none" strike="noStrike" cap="none" baseline="0">
                <a:solidFill>
                  <a:schemeClr val="dk1"/>
                </a:solidFill>
                <a:latin typeface="Arial"/>
                <a:ea typeface="Arial"/>
                <a:cs typeface="Arial"/>
                <a:sym typeface="Arial"/>
                <a:rtl val="0"/>
              </a:defRPr>
            </a:lvl5pPr>
            <a:lvl6pPr marL="2514600" marR="0" indent="-1016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6pPr>
            <a:lvl7pPr marL="2971800" marR="0" indent="-1016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7pPr>
            <a:lvl8pPr marL="3429000" marR="0" indent="-1016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8pPr>
            <a:lvl9pPr marL="3886200" marR="0" indent="-1016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9pPr>
          </a:lstStyle>
          <a:p>
            <a:pPr marL="0" indent="0">
              <a:spcBef>
                <a:spcPts val="480"/>
              </a:spcBef>
              <a:buFont typeface="Arial"/>
              <a:buNone/>
            </a:pPr>
            <a:r>
              <a:rPr lang="nl-NL" sz="3600" b="1" smtClean="0">
                <a:latin typeface="Trebuchet MS"/>
                <a:ea typeface="Trebuchet MS"/>
                <a:cs typeface="Trebuchet MS"/>
                <a:sym typeface="Trebuchet MS"/>
              </a:rPr>
              <a:t>Internet en seks</a:t>
            </a:r>
            <a:endParaRPr lang="nl-NL" sz="3600" b="1" dirty="0">
              <a:latin typeface="Trebuchet MS"/>
              <a:ea typeface="Trebuchet MS"/>
              <a:cs typeface="Trebuchet MS"/>
              <a:sym typeface="Trebuchet MS"/>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2627784" y="476674"/>
            <a:ext cx="5700090" cy="9587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nl-NL" sz="3200" b="1" i="0" u="none" strike="noStrike" cap="none" baseline="0" dirty="0">
                <a:solidFill>
                  <a:schemeClr val="tx1"/>
                </a:solidFill>
                <a:latin typeface="Trebuchet MS"/>
                <a:ea typeface="Trebuchet MS"/>
                <a:cs typeface="Trebuchet MS"/>
                <a:sym typeface="Trebuchet MS"/>
              </a:rPr>
              <a:t>Kind 9 - 12 jaar: puberteit</a:t>
            </a:r>
          </a:p>
        </p:txBody>
      </p:sp>
      <p:sp>
        <p:nvSpPr>
          <p:cNvPr id="187" name="Shape 187"/>
          <p:cNvSpPr txBox="1">
            <a:spLocks noGrp="1"/>
          </p:cNvSpPr>
          <p:nvPr>
            <p:ph type="body" idx="1"/>
          </p:nvPr>
        </p:nvSpPr>
        <p:spPr>
          <a:xfrm>
            <a:off x="827583" y="1268759"/>
            <a:ext cx="7704855" cy="3672407"/>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2"/>
              </a:buClr>
              <a:buSzPct val="100000"/>
              <a:buFont typeface="Noto Symbol"/>
              <a:buChar char="▪"/>
            </a:pPr>
            <a:r>
              <a:rPr lang="nl-NL" sz="2400" b="0" i="0" u="none" strike="noStrike" cap="none" baseline="0" dirty="0">
                <a:solidFill>
                  <a:schemeClr val="dk1"/>
                </a:solidFill>
                <a:latin typeface="Trebuchet MS"/>
                <a:ea typeface="Trebuchet MS"/>
                <a:cs typeface="Trebuchet MS"/>
                <a:sym typeface="Trebuchet MS"/>
              </a:rPr>
              <a:t>Vriendschap vooral met seksegenoten</a:t>
            </a:r>
          </a:p>
          <a:p>
            <a:pPr marL="342900" marR="0" lvl="0" indent="-342900" algn="l" rtl="0">
              <a:lnSpc>
                <a:spcPct val="100000"/>
              </a:lnSpc>
              <a:spcBef>
                <a:spcPts val="480"/>
              </a:spcBef>
              <a:spcAft>
                <a:spcPts val="0"/>
              </a:spcAft>
              <a:buClr>
                <a:schemeClr val="dk2"/>
              </a:buClr>
              <a:buSzPct val="100000"/>
              <a:buFont typeface="Noto Symbol"/>
              <a:buChar char="▪"/>
            </a:pPr>
            <a:r>
              <a:rPr lang="nl-NL" sz="2400" b="0" i="0" u="none" strike="noStrike" cap="none" baseline="0" dirty="0">
                <a:solidFill>
                  <a:schemeClr val="dk1"/>
                </a:solidFill>
                <a:latin typeface="Trebuchet MS"/>
                <a:ea typeface="Trebuchet MS"/>
                <a:cs typeface="Trebuchet MS"/>
                <a:sym typeface="Trebuchet MS"/>
              </a:rPr>
              <a:t>Eerste verschijnselen puberteit (lichamelijke veranderingen)</a:t>
            </a:r>
          </a:p>
          <a:p>
            <a:pPr marL="342900" marR="0" lvl="0" indent="-342900" algn="l" rtl="0">
              <a:lnSpc>
                <a:spcPct val="100000"/>
              </a:lnSpc>
              <a:spcBef>
                <a:spcPts val="480"/>
              </a:spcBef>
              <a:spcAft>
                <a:spcPts val="0"/>
              </a:spcAft>
              <a:buClr>
                <a:schemeClr val="dk2"/>
              </a:buClr>
              <a:buSzPct val="100000"/>
              <a:buFont typeface="Noto Symbol"/>
              <a:buChar char="▪"/>
            </a:pPr>
            <a:r>
              <a:rPr lang="nl-NL" sz="2400" b="0" i="0" u="none" strike="noStrike" cap="none" baseline="0" dirty="0">
                <a:solidFill>
                  <a:schemeClr val="dk1"/>
                </a:solidFill>
                <a:latin typeface="Trebuchet MS"/>
                <a:ea typeface="Trebuchet MS"/>
                <a:cs typeface="Trebuchet MS"/>
                <a:sym typeface="Trebuchet MS"/>
              </a:rPr>
              <a:t>Verwarring, ‘erbij willen horen’</a:t>
            </a:r>
          </a:p>
          <a:p>
            <a:pPr marL="342900" marR="0" lvl="0" indent="-342900" algn="l" rtl="0">
              <a:lnSpc>
                <a:spcPct val="100000"/>
              </a:lnSpc>
              <a:spcBef>
                <a:spcPts val="480"/>
              </a:spcBef>
              <a:spcAft>
                <a:spcPts val="0"/>
              </a:spcAft>
              <a:buClr>
                <a:schemeClr val="dk2"/>
              </a:buClr>
              <a:buSzPct val="100000"/>
              <a:buFont typeface="Noto Symbol"/>
              <a:buChar char="▪"/>
            </a:pPr>
            <a:r>
              <a:rPr lang="nl-NL" sz="2400" b="0" i="0" u="none" strike="noStrike" cap="none" baseline="0" dirty="0">
                <a:solidFill>
                  <a:schemeClr val="dk1"/>
                </a:solidFill>
                <a:latin typeface="Trebuchet MS"/>
                <a:ea typeface="Trebuchet MS"/>
                <a:cs typeface="Trebuchet MS"/>
                <a:sym typeface="Trebuchet MS"/>
              </a:rPr>
              <a:t>Eerste ervaringen met ‘versieren’</a:t>
            </a:r>
          </a:p>
          <a:p>
            <a:pPr marL="342900" marR="0" lvl="0" indent="-342900" algn="l" rtl="0">
              <a:lnSpc>
                <a:spcPct val="100000"/>
              </a:lnSpc>
              <a:spcBef>
                <a:spcPts val="480"/>
              </a:spcBef>
              <a:spcAft>
                <a:spcPts val="0"/>
              </a:spcAft>
              <a:buClr>
                <a:schemeClr val="dk2"/>
              </a:buClr>
              <a:buSzPct val="100000"/>
              <a:buFont typeface="Noto Symbol"/>
              <a:buChar char="▪"/>
            </a:pPr>
            <a:r>
              <a:rPr lang="nl-NL" sz="2400" b="0" i="0" u="none" strike="noStrike" cap="none" baseline="0" dirty="0">
                <a:solidFill>
                  <a:schemeClr val="dk1"/>
                </a:solidFill>
                <a:latin typeface="Trebuchet MS"/>
                <a:ea typeface="Trebuchet MS"/>
                <a:cs typeface="Trebuchet MS"/>
                <a:sym typeface="Trebuchet MS"/>
              </a:rPr>
              <a:t>Masturberen in eigen omgeving</a:t>
            </a:r>
          </a:p>
          <a:p>
            <a:pPr marL="342900" marR="0" lvl="0" indent="-342900" algn="l" rtl="0">
              <a:lnSpc>
                <a:spcPct val="100000"/>
              </a:lnSpc>
              <a:spcBef>
                <a:spcPts val="480"/>
              </a:spcBef>
              <a:spcAft>
                <a:spcPts val="0"/>
              </a:spcAft>
              <a:buClr>
                <a:schemeClr val="dk2"/>
              </a:buClr>
              <a:buSzPct val="100000"/>
              <a:buFont typeface="Noto Symbol"/>
              <a:buChar char="▪"/>
            </a:pPr>
            <a:r>
              <a:rPr lang="nl-NL" sz="2400" b="0" i="0" u="none" strike="noStrike" cap="none" baseline="0" dirty="0">
                <a:solidFill>
                  <a:schemeClr val="dk1"/>
                </a:solidFill>
                <a:latin typeface="Trebuchet MS"/>
                <a:ea typeface="Trebuchet MS"/>
                <a:cs typeface="Trebuchet MS"/>
                <a:sym typeface="Trebuchet MS"/>
              </a:rPr>
              <a:t>Eerste zoenen</a:t>
            </a:r>
          </a:p>
          <a:p>
            <a:pPr marL="342900" marR="0" lvl="0" indent="-342900" algn="l" rtl="0">
              <a:lnSpc>
                <a:spcPct val="100000"/>
              </a:lnSpc>
              <a:spcBef>
                <a:spcPts val="480"/>
              </a:spcBef>
              <a:spcAft>
                <a:spcPts val="0"/>
              </a:spcAft>
              <a:buClr>
                <a:schemeClr val="dk2"/>
              </a:buClr>
              <a:buSzPct val="100000"/>
              <a:buFont typeface="Noto Symbol"/>
              <a:buChar char="▪"/>
            </a:pPr>
            <a:r>
              <a:rPr lang="nl-NL" sz="2400" b="0" i="0" u="none" strike="noStrike" cap="none" baseline="0" dirty="0">
                <a:solidFill>
                  <a:schemeClr val="dk1"/>
                </a:solidFill>
                <a:latin typeface="Trebuchet MS"/>
                <a:ea typeface="Trebuchet MS"/>
                <a:cs typeface="Trebuchet MS"/>
                <a:sym typeface="Trebuchet MS"/>
              </a:rPr>
              <a:t>Interesse voor seks in de media</a:t>
            </a:r>
          </a:p>
          <a:p>
            <a:pPr marL="342900" marR="0" lvl="0" indent="-314325" algn="l" rtl="0">
              <a:lnSpc>
                <a:spcPct val="100000"/>
              </a:lnSpc>
              <a:spcBef>
                <a:spcPts val="90"/>
              </a:spcBef>
              <a:spcAft>
                <a:spcPts val="0"/>
              </a:spcAft>
              <a:buClr>
                <a:schemeClr val="dk2"/>
              </a:buClr>
              <a:buFont typeface="Noto Symbol"/>
              <a:buNone/>
            </a:pPr>
            <a:endParaRPr sz="450" b="0" i="0" u="none" strike="noStrike" cap="none" baseline="0" dirty="0">
              <a:solidFill>
                <a:schemeClr val="dk1"/>
              </a:solidFill>
              <a:latin typeface="Trebuchet MS"/>
              <a:ea typeface="Trebuchet MS"/>
              <a:cs typeface="Trebuchet MS"/>
              <a:sym typeface="Trebuchet MS"/>
            </a:endParaRPr>
          </a:p>
        </p:txBody>
      </p:sp>
      <p:pic>
        <p:nvPicPr>
          <p:cNvPr id="188" name="Shape 188"/>
          <p:cNvPicPr preferRelativeResize="0">
            <a:picLocks noGrp="1"/>
          </p:cNvPicPr>
          <p:nvPr>
            <p:ph type="body" idx="2"/>
          </p:nvPr>
        </p:nvPicPr>
        <p:blipFill rotWithShape="1">
          <a:blip r:embed="rId3">
            <a:alphaModFix/>
          </a:blip>
          <a:srcRect r="2916"/>
          <a:stretch/>
        </p:blipFill>
        <p:spPr>
          <a:xfrm>
            <a:off x="5724128" y="3861048"/>
            <a:ext cx="2880320" cy="1584175"/>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2578600" y="1298450"/>
            <a:ext cx="6108299" cy="612599"/>
          </a:xfrm>
          <a:prstGeom prst="rect">
            <a:avLst/>
          </a:prstGeom>
        </p:spPr>
        <p:txBody>
          <a:bodyPr lIns="91425" tIns="91425" rIns="91425" bIns="91425" anchor="t" anchorCtr="0">
            <a:noAutofit/>
          </a:bodyPr>
          <a:lstStyle/>
          <a:p>
            <a:pPr>
              <a:spcBef>
                <a:spcPts val="0"/>
              </a:spcBef>
              <a:buNone/>
            </a:pPr>
            <a:r>
              <a:rPr lang="nl-NL">
                <a:latin typeface="Trebuchet MS"/>
                <a:ea typeface="Trebuchet MS"/>
                <a:cs typeface="Trebuchet MS"/>
                <a:sym typeface="Trebuchet MS"/>
              </a:rPr>
              <a:t>Seksuele gezondheid en ontwikkeling 12+</a:t>
            </a:r>
          </a:p>
        </p:txBody>
      </p:sp>
      <p:sp>
        <p:nvSpPr>
          <p:cNvPr id="195" name="Shape 195"/>
          <p:cNvSpPr txBox="1">
            <a:spLocks noGrp="1"/>
          </p:cNvSpPr>
          <p:nvPr>
            <p:ph type="body" idx="1"/>
          </p:nvPr>
        </p:nvSpPr>
        <p:spPr>
          <a:xfrm>
            <a:off x="1547812" y="2209800"/>
            <a:ext cx="7139099" cy="3962399"/>
          </a:xfrm>
          <a:prstGeom prst="rect">
            <a:avLst/>
          </a:prstGeom>
        </p:spPr>
        <p:txBody>
          <a:bodyPr lIns="91425" tIns="91425" rIns="91425" bIns="91425" anchor="t" anchorCtr="0">
            <a:noAutofit/>
          </a:bodyPr>
          <a:lstStyle/>
          <a:p>
            <a:pPr lvl="0" indent="38100" rtl="0">
              <a:spcBef>
                <a:spcPts val="0"/>
              </a:spcBef>
              <a:buClr>
                <a:schemeClr val="dk1"/>
              </a:buClr>
              <a:buSzPct val="100000"/>
              <a:buFont typeface="Arial"/>
              <a:buChar char="•"/>
            </a:pPr>
            <a:r>
              <a:rPr lang="nl-NL" sz="1800" b="1">
                <a:latin typeface="Trebuchet MS"/>
                <a:ea typeface="Trebuchet MS"/>
                <a:cs typeface="Trebuchet MS"/>
                <a:sym typeface="Trebuchet MS"/>
              </a:rPr>
              <a:t>Meer aandacht voor relatievorming en seksuele activiteit</a:t>
            </a:r>
          </a:p>
          <a:p>
            <a:pPr lvl="0" indent="38100" rtl="0">
              <a:spcBef>
                <a:spcPts val="480"/>
              </a:spcBef>
              <a:buClr>
                <a:schemeClr val="dk1"/>
              </a:buClr>
              <a:buSzPct val="100000"/>
              <a:buFont typeface="Arial"/>
              <a:buChar char="•"/>
            </a:pPr>
            <a:r>
              <a:rPr lang="nl-NL" sz="1800" b="1">
                <a:latin typeface="Trebuchet MS"/>
                <a:ea typeface="Trebuchet MS"/>
                <a:cs typeface="Trebuchet MS"/>
                <a:sym typeface="Trebuchet MS"/>
              </a:rPr>
              <a:t>Seksuele gezondheid in termen van </a:t>
            </a:r>
            <a:r>
              <a:rPr lang="nl-NL" sz="1800" b="1">
                <a:solidFill>
                  <a:srgbClr val="00B050"/>
                </a:solidFill>
                <a:latin typeface="Trebuchet MS"/>
                <a:ea typeface="Trebuchet MS"/>
                <a:cs typeface="Trebuchet MS"/>
                <a:sym typeface="Trebuchet MS"/>
              </a:rPr>
              <a:t>prettige, veilige en gewenste </a:t>
            </a:r>
            <a:r>
              <a:rPr lang="nl-NL" sz="1800" b="1">
                <a:latin typeface="Trebuchet MS"/>
                <a:ea typeface="Trebuchet MS"/>
                <a:cs typeface="Trebuchet MS"/>
                <a:sym typeface="Trebuchet MS"/>
              </a:rPr>
              <a:t>seksuele contacten</a:t>
            </a:r>
          </a:p>
          <a:p>
            <a:pPr lvl="0" indent="38100" rtl="0">
              <a:spcBef>
                <a:spcPts val="480"/>
              </a:spcBef>
              <a:buClr>
                <a:schemeClr val="dk1"/>
              </a:buClr>
              <a:buSzPct val="100000"/>
              <a:buFont typeface="Arial"/>
              <a:buChar char="•"/>
            </a:pPr>
            <a:r>
              <a:rPr lang="nl-NL" sz="1800" b="1">
                <a:latin typeface="Trebuchet MS"/>
                <a:ea typeface="Trebuchet MS"/>
                <a:cs typeface="Trebuchet MS"/>
                <a:sym typeface="Trebuchet MS"/>
              </a:rPr>
              <a:t>Vrij van geweld, dwang, discriminatie, grensoverschrijding</a:t>
            </a:r>
          </a:p>
          <a:p>
            <a:pPr lvl="0" indent="38100" rtl="0">
              <a:spcBef>
                <a:spcPts val="480"/>
              </a:spcBef>
              <a:buClr>
                <a:schemeClr val="dk1"/>
              </a:buClr>
              <a:buSzPct val="100000"/>
              <a:buFont typeface="Arial"/>
              <a:buChar char="•"/>
            </a:pPr>
            <a:r>
              <a:rPr lang="nl-NL" sz="1800" b="1">
                <a:latin typeface="Trebuchet MS"/>
                <a:ea typeface="Trebuchet MS"/>
                <a:cs typeface="Trebuchet MS"/>
                <a:sym typeface="Trebuchet MS"/>
              </a:rPr>
              <a:t>Seksuele rechten</a:t>
            </a:r>
          </a:p>
          <a:p>
            <a:pPr lvl="0" indent="38100" rtl="0">
              <a:spcBef>
                <a:spcPts val="480"/>
              </a:spcBef>
              <a:buClr>
                <a:schemeClr val="dk1"/>
              </a:buClr>
              <a:buSzPct val="100000"/>
              <a:buFont typeface="Arial"/>
              <a:buChar char="•"/>
            </a:pPr>
            <a:r>
              <a:rPr lang="nl-NL" sz="1800" b="1">
                <a:latin typeface="Trebuchet MS"/>
                <a:ea typeface="Trebuchet MS"/>
                <a:cs typeface="Trebuchet MS"/>
                <a:sym typeface="Trebuchet MS"/>
              </a:rPr>
              <a:t>Met oog voor preventie  soa/hiv, ongewenste zwangerschap, seksuele grensoverschrijding , seksuele problemen en homonegatief gedrag</a:t>
            </a:r>
          </a:p>
          <a:p>
            <a:pPr>
              <a:spcBef>
                <a:spcPts val="0"/>
              </a:spcBef>
              <a:buNone/>
            </a:pPr>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602725" y="950975"/>
            <a:ext cx="5084100" cy="1258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600" b="1" i="0" u="none" strike="noStrike" cap="none" baseline="0" dirty="0" smtClean="0">
                <a:solidFill>
                  <a:schemeClr val="dk2"/>
                </a:solidFill>
                <a:latin typeface="Trebuchet MS"/>
                <a:ea typeface="Trebuchet MS"/>
                <a:cs typeface="Trebuchet MS"/>
                <a:sym typeface="Trebuchet MS"/>
              </a:rPr>
              <a:t>VRAAG</a:t>
            </a:r>
            <a:endParaRPr lang="nl-NL" sz="3600" b="1" i="0" u="none" strike="noStrike" cap="none" baseline="0" dirty="0">
              <a:solidFill>
                <a:schemeClr val="dk2"/>
              </a:solidFill>
              <a:latin typeface="Trebuchet MS"/>
              <a:ea typeface="Trebuchet MS"/>
              <a:cs typeface="Trebuchet MS"/>
              <a:sym typeface="Trebuchet MS"/>
            </a:endParaRPr>
          </a:p>
        </p:txBody>
      </p:sp>
      <p:sp>
        <p:nvSpPr>
          <p:cNvPr id="201" name="Shape 201"/>
          <p:cNvSpPr txBox="1">
            <a:spLocks noGrp="1"/>
          </p:cNvSpPr>
          <p:nvPr>
            <p:ph type="body" idx="1"/>
          </p:nvPr>
        </p:nvSpPr>
        <p:spPr>
          <a:xfrm>
            <a:off x="683568" y="1916832"/>
            <a:ext cx="8003343" cy="4255367"/>
          </a:xfrm>
          <a:prstGeom prst="rect">
            <a:avLst/>
          </a:prstGeom>
          <a:noFill/>
          <a:ln>
            <a:noFill/>
          </a:ln>
        </p:spPr>
        <p:txBody>
          <a:bodyPr lIns="91425" tIns="45700" rIns="91425" bIns="45700" anchor="t" anchorCtr="0">
            <a:noAutofit/>
          </a:bodyPr>
          <a:lstStyle/>
          <a:p>
            <a:pPr marL="342900" marR="0" lvl="0" indent="-342900" algn="ctr" rtl="0">
              <a:spcBef>
                <a:spcPts val="0"/>
              </a:spcBef>
              <a:spcAft>
                <a:spcPts val="0"/>
              </a:spcAft>
              <a:buClr>
                <a:schemeClr val="dk2"/>
              </a:buClr>
              <a:buSzPct val="25000"/>
              <a:buFont typeface="Arial"/>
              <a:buNone/>
            </a:pPr>
            <a:r>
              <a:rPr lang="nl-NL" sz="2400" b="1" i="0" u="none" strike="noStrike" cap="none" baseline="0" dirty="0">
                <a:solidFill>
                  <a:schemeClr val="dk1"/>
                </a:solidFill>
                <a:latin typeface="Trebuchet MS"/>
                <a:ea typeface="Trebuchet MS"/>
                <a:cs typeface="Trebuchet MS"/>
                <a:sym typeface="Trebuchet MS"/>
              </a:rPr>
              <a:t>	</a:t>
            </a:r>
            <a:r>
              <a:rPr lang="nl-NL" sz="2400" b="1" i="0" u="none" strike="noStrike" cap="none" baseline="0" dirty="0" smtClean="0">
                <a:solidFill>
                  <a:schemeClr val="dk1"/>
                </a:solidFill>
                <a:latin typeface="Trebuchet MS"/>
                <a:ea typeface="Trebuchet MS"/>
                <a:cs typeface="Trebuchet MS"/>
                <a:sym typeface="Trebuchet MS"/>
              </a:rPr>
              <a:t>12</a:t>
            </a:r>
            <a:r>
              <a:rPr lang="nl-NL" sz="2400" b="1" i="0" u="none" strike="noStrike" cap="none" baseline="0" dirty="0">
                <a:solidFill>
                  <a:schemeClr val="dk1"/>
                </a:solidFill>
                <a:latin typeface="Trebuchet MS"/>
                <a:ea typeface="Trebuchet MS"/>
                <a:cs typeface="Trebuchet MS"/>
                <a:sym typeface="Trebuchet MS"/>
              </a:rPr>
              <a:t>% van de jongeren van 12 – 13 jaar heeft</a:t>
            </a:r>
          </a:p>
          <a:p>
            <a:pPr marL="342900" marR="0" lvl="0" indent="-342900" algn="ctr" rtl="0">
              <a:spcBef>
                <a:spcPts val="0"/>
              </a:spcBef>
              <a:spcAft>
                <a:spcPts val="0"/>
              </a:spcAft>
              <a:buClr>
                <a:schemeClr val="dk2"/>
              </a:buClr>
              <a:buFont typeface="Arial"/>
              <a:buNone/>
            </a:pPr>
            <a:endParaRPr sz="2400" b="1" dirty="0">
              <a:latin typeface="Trebuchet MS"/>
              <a:ea typeface="Trebuchet MS"/>
              <a:cs typeface="Trebuchet MS"/>
              <a:sym typeface="Trebuchet MS"/>
            </a:endParaRPr>
          </a:p>
          <a:p>
            <a:pPr marL="342900" marR="0" lvl="0" indent="-342900" algn="ctr" rtl="0">
              <a:spcBef>
                <a:spcPts val="0"/>
              </a:spcBef>
              <a:spcAft>
                <a:spcPts val="0"/>
              </a:spcAft>
              <a:buClr>
                <a:schemeClr val="dk2"/>
              </a:buClr>
              <a:buSzPct val="25000"/>
              <a:buFont typeface="Arial"/>
              <a:buNone/>
            </a:pPr>
            <a:r>
              <a:rPr lang="nl-NL" sz="2400" b="1" i="0" u="none" strike="noStrike" cap="none" baseline="0" dirty="0">
                <a:solidFill>
                  <a:schemeClr val="dk1"/>
                </a:solidFill>
                <a:latin typeface="Trebuchet MS"/>
                <a:ea typeface="Trebuchet MS"/>
                <a:cs typeface="Trebuchet MS"/>
                <a:sym typeface="Trebuchet MS"/>
              </a:rPr>
              <a:t> ervaring met </a:t>
            </a:r>
            <a:r>
              <a:rPr lang="nl-NL" sz="2400" b="1" i="0" u="none" strike="noStrike" cap="none" baseline="0" dirty="0" smtClean="0">
                <a:solidFill>
                  <a:schemeClr val="dk1"/>
                </a:solidFill>
                <a:latin typeface="Trebuchet MS"/>
                <a:ea typeface="Trebuchet MS"/>
                <a:cs typeface="Trebuchet MS"/>
                <a:sym typeface="Trebuchet MS"/>
              </a:rPr>
              <a:t>geslachtsgemeenschap.</a:t>
            </a:r>
            <a:endParaRPr sz="2400" b="1" i="0" u="none" strike="noStrike" cap="none" baseline="0" dirty="0">
              <a:solidFill>
                <a:schemeClr val="dk1"/>
              </a:solidFill>
              <a:latin typeface="Trebuchet MS"/>
              <a:ea typeface="Trebuchet MS"/>
              <a:cs typeface="Trebuchet MS"/>
              <a:sym typeface="Trebuchet MS"/>
            </a:endParaRPr>
          </a:p>
          <a:p>
            <a:pPr marL="342900" marR="0" lvl="0" indent="-342900" algn="ctr" rtl="0">
              <a:spcBef>
                <a:spcPts val="480"/>
              </a:spcBef>
              <a:spcAft>
                <a:spcPts val="0"/>
              </a:spcAft>
              <a:buClr>
                <a:schemeClr val="dk2"/>
              </a:buClr>
              <a:buFont typeface="Arial"/>
              <a:buNone/>
            </a:pPr>
            <a:endParaRPr sz="2400" b="1" i="0" u="none" strike="noStrike" cap="none" baseline="0" dirty="0">
              <a:solidFill>
                <a:schemeClr val="dk1"/>
              </a:solidFill>
              <a:latin typeface="Trebuchet MS"/>
              <a:ea typeface="Trebuchet MS"/>
              <a:cs typeface="Trebuchet MS"/>
              <a:sym typeface="Trebuchet MS"/>
            </a:endParaRPr>
          </a:p>
          <a:p>
            <a:pPr marL="342900" marR="0" lvl="0" indent="-342900" algn="ctr" rtl="0">
              <a:spcBef>
                <a:spcPts val="480"/>
              </a:spcBef>
              <a:spcAft>
                <a:spcPts val="0"/>
              </a:spcAft>
              <a:buClr>
                <a:schemeClr val="dk2"/>
              </a:buClr>
              <a:buSzPct val="25000"/>
              <a:buFont typeface="Arial"/>
              <a:buNone/>
            </a:pPr>
            <a:r>
              <a:rPr lang="nl-NL" sz="2400" b="1" i="0" u="none" strike="noStrike" cap="none" baseline="0" dirty="0">
                <a:solidFill>
                  <a:srgbClr val="119707"/>
                </a:solidFill>
                <a:latin typeface="Trebuchet MS"/>
                <a:ea typeface="Trebuchet MS"/>
                <a:cs typeface="Trebuchet MS"/>
                <a:sym typeface="Trebuchet MS"/>
              </a:rPr>
              <a:t>WAAR</a:t>
            </a:r>
            <a:r>
              <a:rPr lang="nl-NL" sz="2400" b="1" i="0" u="none" strike="noStrike" cap="none" baseline="0" dirty="0">
                <a:solidFill>
                  <a:schemeClr val="dk1"/>
                </a:solidFill>
                <a:latin typeface="Trebuchet MS"/>
                <a:ea typeface="Trebuchet MS"/>
                <a:cs typeface="Trebuchet MS"/>
                <a:sym typeface="Trebuchet MS"/>
              </a:rPr>
              <a:t> OF </a:t>
            </a:r>
            <a:r>
              <a:rPr lang="nl-NL" sz="2400" b="1" i="0" u="none" strike="noStrike" cap="none" baseline="0" dirty="0">
                <a:solidFill>
                  <a:srgbClr val="FF0000"/>
                </a:solidFill>
                <a:latin typeface="Trebuchet MS"/>
                <a:ea typeface="Trebuchet MS"/>
                <a:cs typeface="Trebuchet MS"/>
                <a:sym typeface="Trebuchet MS"/>
              </a:rPr>
              <a:t>NIET WAAR</a:t>
            </a:r>
            <a:r>
              <a:rPr lang="nl-NL" sz="2400" b="1" i="0" u="none" strike="noStrike" cap="none" baseline="0" dirty="0">
                <a:solidFill>
                  <a:schemeClr val="dk1"/>
                </a:solidFill>
                <a:latin typeface="Trebuchet MS"/>
                <a:ea typeface="Trebuchet MS"/>
                <a:cs typeface="Trebuchet MS"/>
                <a:sym typeface="Trebuchet MS"/>
              </a:rPr>
              <a:t>?</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3675900" y="1316725"/>
            <a:ext cx="5010900" cy="8930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600" b="1" i="0" u="none" strike="noStrike" cap="none" baseline="0" dirty="0">
                <a:solidFill>
                  <a:srgbClr val="FF0000"/>
                </a:solidFill>
                <a:latin typeface="Trebuchet MS"/>
                <a:ea typeface="Trebuchet MS"/>
                <a:cs typeface="Trebuchet MS"/>
                <a:sym typeface="Trebuchet MS"/>
              </a:rPr>
              <a:t>NIET WAAR!</a:t>
            </a:r>
          </a:p>
        </p:txBody>
      </p:sp>
      <p:sp>
        <p:nvSpPr>
          <p:cNvPr id="207" name="Shape 207"/>
          <p:cNvSpPr txBox="1">
            <a:spLocks noGrp="1"/>
          </p:cNvSpPr>
          <p:nvPr>
            <p:ph type="body" idx="1"/>
          </p:nvPr>
        </p:nvSpPr>
        <p:spPr>
          <a:xfrm>
            <a:off x="899592" y="2209800"/>
            <a:ext cx="7787319" cy="39623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2"/>
              </a:buClr>
              <a:buSzPct val="25000"/>
              <a:buFont typeface="Arial"/>
              <a:buNone/>
            </a:pPr>
            <a:r>
              <a:rPr lang="nl-NL" sz="2000" b="1" i="0" u="none" strike="noStrike" cap="none" baseline="0" dirty="0">
                <a:solidFill>
                  <a:schemeClr val="accent2"/>
                </a:solidFill>
                <a:latin typeface="Trebuchet MS"/>
                <a:ea typeface="Trebuchet MS"/>
                <a:cs typeface="Trebuchet MS"/>
                <a:sym typeface="Trebuchet MS"/>
              </a:rPr>
              <a:t>	</a:t>
            </a:r>
            <a:r>
              <a:rPr lang="nl-NL" sz="2400" b="1" i="1" u="none" strike="noStrike" cap="none" baseline="0" dirty="0">
                <a:solidFill>
                  <a:schemeClr val="accent2"/>
                </a:solidFill>
                <a:latin typeface="Trebuchet MS"/>
                <a:ea typeface="Trebuchet MS"/>
                <a:cs typeface="Trebuchet MS"/>
                <a:sym typeface="Trebuchet MS"/>
              </a:rPr>
              <a:t>3%</a:t>
            </a:r>
            <a:r>
              <a:rPr lang="nl-NL" sz="2400" b="1" i="1" u="none" strike="noStrike" cap="none" baseline="0" dirty="0">
                <a:solidFill>
                  <a:schemeClr val="dk1"/>
                </a:solidFill>
                <a:latin typeface="Trebuchet MS"/>
                <a:ea typeface="Trebuchet MS"/>
                <a:cs typeface="Trebuchet MS"/>
                <a:sym typeface="Trebuchet MS"/>
              </a:rPr>
              <a:t> van de 12 – 13 jarigen heeft ervaring met geslachtsgemeenschap. Deze groep loopt echter wel meer risico op seksuele grensoverschrijding, soa’s en ongeplande zwangerschap. Ze hebben nog relatief weinig kennis over seksualiteit en voortplanting. </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3090675" y="476675"/>
            <a:ext cx="5278500" cy="4985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000" b="1" i="0" u="none" strike="noStrike" cap="none" baseline="0">
                <a:solidFill>
                  <a:srgbClr val="E50051"/>
                </a:solidFill>
                <a:latin typeface="Trebuchet MS"/>
                <a:ea typeface="Trebuchet MS"/>
                <a:cs typeface="Trebuchet MS"/>
                <a:sym typeface="Trebuchet MS"/>
              </a:rPr>
              <a:t>Wat hebben 12 jarigen wel </a:t>
            </a:r>
            <a:br>
              <a:rPr lang="nl-NL" sz="3000" b="1" i="0" u="none" strike="noStrike" cap="none" baseline="0">
                <a:solidFill>
                  <a:srgbClr val="E50051"/>
                </a:solidFill>
                <a:latin typeface="Trebuchet MS"/>
                <a:ea typeface="Trebuchet MS"/>
                <a:cs typeface="Trebuchet MS"/>
                <a:sym typeface="Trebuchet MS"/>
              </a:rPr>
            </a:br>
            <a:r>
              <a:rPr lang="nl-NL" sz="3000" b="1" i="0" u="none" strike="noStrike" cap="none" baseline="0">
                <a:solidFill>
                  <a:srgbClr val="E50051"/>
                </a:solidFill>
                <a:latin typeface="Trebuchet MS"/>
                <a:ea typeface="Trebuchet MS"/>
                <a:cs typeface="Trebuchet MS"/>
                <a:sym typeface="Trebuchet MS"/>
              </a:rPr>
              <a:t>eens meegemaakt? </a:t>
            </a:r>
          </a:p>
        </p:txBody>
      </p:sp>
      <p:pic>
        <p:nvPicPr>
          <p:cNvPr id="214" name="Shape 214"/>
          <p:cNvPicPr preferRelativeResize="0"/>
          <p:nvPr/>
        </p:nvPicPr>
        <p:blipFill rotWithShape="1">
          <a:blip r:embed="rId3">
            <a:alphaModFix/>
          </a:blip>
          <a:srcRect/>
          <a:stretch/>
        </p:blipFill>
        <p:spPr>
          <a:xfrm>
            <a:off x="684212" y="1628775"/>
            <a:ext cx="7772400" cy="4475163"/>
          </a:xfrm>
          <a:prstGeom prst="rect">
            <a:avLst/>
          </a:prstGeom>
          <a:noFill/>
          <a:ln>
            <a:noFill/>
          </a:ln>
        </p:spPr>
      </p:pic>
      <p:sp>
        <p:nvSpPr>
          <p:cNvPr id="215" name="Shape 215"/>
          <p:cNvSpPr txBox="1"/>
          <p:nvPr/>
        </p:nvSpPr>
        <p:spPr>
          <a:xfrm>
            <a:off x="611187" y="5876925"/>
            <a:ext cx="7777162" cy="2444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1000" b="0" i="0" u="none" strike="noStrike" cap="none" baseline="0">
                <a:solidFill>
                  <a:schemeClr val="dk1"/>
                </a:solidFill>
                <a:latin typeface="Verdana"/>
                <a:ea typeface="Verdana"/>
                <a:cs typeface="Verdana"/>
                <a:sym typeface="Verdana"/>
              </a:rPr>
              <a:t>De Graaf, Kruijer, Van Acker, Meijer, Seks  onder  je 25</a:t>
            </a:r>
            <a:r>
              <a:rPr lang="nl-NL" sz="1000" b="0" i="0" u="none" strike="noStrike" cap="none" baseline="30000">
                <a:solidFill>
                  <a:schemeClr val="dk1"/>
                </a:solidFill>
                <a:latin typeface="Verdana"/>
                <a:ea typeface="Verdana"/>
                <a:cs typeface="Verdana"/>
                <a:sym typeface="Verdana"/>
              </a:rPr>
              <a:t>e</a:t>
            </a:r>
            <a:r>
              <a:rPr lang="nl-NL" sz="1000" b="0" i="0" u="none" strike="noStrike" cap="none" baseline="0">
                <a:solidFill>
                  <a:schemeClr val="dk1"/>
                </a:solidFill>
                <a:latin typeface="Verdana"/>
                <a:ea typeface="Verdana"/>
                <a:cs typeface="Verdana"/>
                <a:sym typeface="Verdana"/>
              </a:rPr>
              <a:t>, 2012. Rutgers WPF en SANL</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3382006" y="332656"/>
            <a:ext cx="4608438" cy="105844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600" b="1" i="0" u="none" strike="noStrike" cap="none" baseline="0" dirty="0">
                <a:solidFill>
                  <a:schemeClr val="dk2"/>
                </a:solidFill>
                <a:latin typeface="Trebuchet MS"/>
                <a:ea typeface="Trebuchet MS"/>
                <a:cs typeface="Trebuchet MS"/>
                <a:sym typeface="Trebuchet MS"/>
              </a:rPr>
              <a:t>Midden adolescentie (15-18 jaar)</a:t>
            </a:r>
            <a:br>
              <a:rPr lang="nl-NL" sz="3600" b="1" i="0" u="none" strike="noStrike" cap="none" baseline="0" dirty="0">
                <a:solidFill>
                  <a:schemeClr val="dk2"/>
                </a:solidFill>
                <a:latin typeface="Trebuchet MS"/>
                <a:ea typeface="Trebuchet MS"/>
                <a:cs typeface="Trebuchet MS"/>
                <a:sym typeface="Trebuchet MS"/>
              </a:rPr>
            </a:br>
            <a:endParaRPr lang="nl-NL" sz="3600" b="1" i="0" u="none" strike="noStrike" cap="none" baseline="0" dirty="0">
              <a:solidFill>
                <a:schemeClr val="dk2"/>
              </a:solidFill>
              <a:latin typeface="Trebuchet MS"/>
              <a:ea typeface="Trebuchet MS"/>
              <a:cs typeface="Trebuchet MS"/>
              <a:sym typeface="Trebuchet MS"/>
            </a:endParaRPr>
          </a:p>
        </p:txBody>
      </p:sp>
      <p:sp>
        <p:nvSpPr>
          <p:cNvPr id="221" name="Shape 221"/>
          <p:cNvSpPr txBox="1">
            <a:spLocks noGrp="1"/>
          </p:cNvSpPr>
          <p:nvPr>
            <p:ph type="body" idx="1"/>
          </p:nvPr>
        </p:nvSpPr>
        <p:spPr>
          <a:xfrm>
            <a:off x="755575" y="1556792"/>
            <a:ext cx="7604199" cy="4393157"/>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2"/>
              </a:buClr>
              <a:buSzPct val="100000"/>
              <a:buFont typeface="Arial"/>
              <a:buChar char="•"/>
            </a:pPr>
            <a:r>
              <a:rPr lang="nl-NL" sz="2000" b="1" i="0" u="none" strike="noStrike" cap="none" baseline="0" dirty="0">
                <a:solidFill>
                  <a:schemeClr val="dk1"/>
                </a:solidFill>
                <a:latin typeface="Trebuchet MS"/>
                <a:ea typeface="Trebuchet MS"/>
                <a:cs typeface="Trebuchet MS"/>
                <a:sym typeface="Trebuchet MS"/>
              </a:rPr>
              <a:t>Lichaamsbeeld: </a:t>
            </a:r>
            <a:r>
              <a:rPr lang="nl-NL" sz="2000" b="0" i="0" u="none" strike="noStrike" cap="none" baseline="0" dirty="0">
                <a:solidFill>
                  <a:schemeClr val="dk1"/>
                </a:solidFill>
                <a:latin typeface="Trebuchet MS"/>
                <a:ea typeface="Trebuchet MS"/>
                <a:cs typeface="Trebuchet MS"/>
                <a:sym typeface="Trebuchet MS"/>
              </a:rPr>
              <a:t>uiterlijk is enorm belangrijk, maar ontevredenheid neemt af;</a:t>
            </a:r>
          </a:p>
          <a:p>
            <a:pPr marL="342900" marR="0" lvl="0" indent="-342900" algn="l" rtl="0">
              <a:lnSpc>
                <a:spcPct val="90000"/>
              </a:lnSpc>
              <a:spcBef>
                <a:spcPts val="400"/>
              </a:spcBef>
              <a:spcAft>
                <a:spcPts val="0"/>
              </a:spcAft>
              <a:buClr>
                <a:schemeClr val="dk2"/>
              </a:buClr>
              <a:buSzPct val="100000"/>
              <a:buFont typeface="Arial"/>
              <a:buChar char="•"/>
            </a:pPr>
            <a:r>
              <a:rPr lang="nl-NL" sz="2000" b="1" i="0" u="none" strike="noStrike" cap="none" baseline="0" dirty="0">
                <a:solidFill>
                  <a:schemeClr val="dk1"/>
                </a:solidFill>
                <a:latin typeface="Trebuchet MS"/>
                <a:ea typeface="Trebuchet MS"/>
                <a:cs typeface="Trebuchet MS"/>
                <a:sym typeface="Trebuchet MS"/>
              </a:rPr>
              <a:t>Gender: </a:t>
            </a:r>
            <a:r>
              <a:rPr lang="nl-NL" sz="2000" b="0" i="0" u="none" strike="noStrike" cap="none" baseline="0" dirty="0">
                <a:solidFill>
                  <a:schemeClr val="dk1"/>
                </a:solidFill>
                <a:latin typeface="Trebuchet MS"/>
                <a:ea typeface="Trebuchet MS"/>
                <a:cs typeface="Trebuchet MS"/>
                <a:sym typeface="Trebuchet MS"/>
              </a:rPr>
              <a:t>‘dubbele seksuele moraal’;</a:t>
            </a:r>
          </a:p>
          <a:p>
            <a:pPr marL="342900" marR="0" lvl="0" indent="-342900" algn="l" rtl="0">
              <a:lnSpc>
                <a:spcPct val="90000"/>
              </a:lnSpc>
              <a:spcBef>
                <a:spcPts val="400"/>
              </a:spcBef>
              <a:spcAft>
                <a:spcPts val="0"/>
              </a:spcAft>
              <a:buClr>
                <a:schemeClr val="dk2"/>
              </a:buClr>
              <a:buSzPct val="100000"/>
              <a:buFont typeface="Arial"/>
              <a:buChar char="•"/>
            </a:pPr>
            <a:r>
              <a:rPr lang="nl-NL" sz="2000" b="1" i="0" u="none" strike="noStrike" cap="none" baseline="0" dirty="0">
                <a:solidFill>
                  <a:schemeClr val="dk1"/>
                </a:solidFill>
                <a:latin typeface="Trebuchet MS"/>
                <a:ea typeface="Trebuchet MS"/>
                <a:cs typeface="Trebuchet MS"/>
                <a:sym typeface="Trebuchet MS"/>
              </a:rPr>
              <a:t>Relatievorming: </a:t>
            </a:r>
            <a:r>
              <a:rPr lang="nl-NL" sz="2000" b="0" i="0" u="none" strike="noStrike" cap="none" baseline="0" dirty="0">
                <a:solidFill>
                  <a:schemeClr val="dk1"/>
                </a:solidFill>
                <a:latin typeface="Trebuchet MS"/>
                <a:ea typeface="Trebuchet MS"/>
                <a:cs typeface="Trebuchet MS"/>
                <a:sym typeface="Trebuchet MS"/>
              </a:rPr>
              <a:t>(kortdurende) relaties worden persoonlijker en intiemer en seks speelt een grotere rol;</a:t>
            </a:r>
          </a:p>
          <a:p>
            <a:pPr marL="342900" marR="0" lvl="0" indent="-342900" algn="l" rtl="0">
              <a:lnSpc>
                <a:spcPct val="90000"/>
              </a:lnSpc>
              <a:spcBef>
                <a:spcPts val="400"/>
              </a:spcBef>
              <a:spcAft>
                <a:spcPts val="0"/>
              </a:spcAft>
              <a:buClr>
                <a:schemeClr val="dk2"/>
              </a:buClr>
              <a:buSzPct val="100000"/>
              <a:buFont typeface="Arial"/>
              <a:buChar char="•"/>
            </a:pPr>
            <a:r>
              <a:rPr lang="nl-NL" sz="2000" b="1" i="0" u="none" strike="noStrike" cap="none" baseline="0" dirty="0">
                <a:solidFill>
                  <a:schemeClr val="dk1"/>
                </a:solidFill>
                <a:latin typeface="Trebuchet MS"/>
                <a:ea typeface="Trebuchet MS"/>
                <a:cs typeface="Trebuchet MS"/>
                <a:sym typeface="Trebuchet MS"/>
              </a:rPr>
              <a:t>Seksuele oriëntatie: </a:t>
            </a:r>
            <a:r>
              <a:rPr lang="nl-NL" sz="2000" b="0" i="0" u="none" strike="noStrike" cap="none" baseline="0" dirty="0" err="1">
                <a:solidFill>
                  <a:schemeClr val="dk1"/>
                </a:solidFill>
                <a:latin typeface="Trebuchet MS"/>
                <a:ea typeface="Trebuchet MS"/>
                <a:cs typeface="Trebuchet MS"/>
                <a:sym typeface="Trebuchet MS"/>
              </a:rPr>
              <a:t>coming</a:t>
            </a:r>
            <a:r>
              <a:rPr lang="nl-NL" sz="2000" b="0" i="0" u="none" strike="noStrike" cap="none" baseline="0" dirty="0">
                <a:solidFill>
                  <a:schemeClr val="dk1"/>
                </a:solidFill>
                <a:latin typeface="Trebuchet MS"/>
                <a:ea typeface="Trebuchet MS"/>
                <a:cs typeface="Trebuchet MS"/>
                <a:sym typeface="Trebuchet MS"/>
              </a:rPr>
              <a:t>-out, zelf- en sociale acceptatie</a:t>
            </a:r>
          </a:p>
          <a:p>
            <a:pPr marL="342900" marR="0" lvl="0" indent="-342900" algn="l" rtl="0">
              <a:lnSpc>
                <a:spcPct val="90000"/>
              </a:lnSpc>
              <a:spcBef>
                <a:spcPts val="400"/>
              </a:spcBef>
              <a:spcAft>
                <a:spcPts val="0"/>
              </a:spcAft>
              <a:buClr>
                <a:schemeClr val="dk2"/>
              </a:buClr>
              <a:buSzPct val="100000"/>
              <a:buFont typeface="Arial"/>
              <a:buChar char="•"/>
            </a:pPr>
            <a:r>
              <a:rPr lang="nl-NL" sz="2000" b="1" i="0" u="none" strike="noStrike" cap="none" baseline="0" dirty="0">
                <a:solidFill>
                  <a:schemeClr val="dk1"/>
                </a:solidFill>
                <a:latin typeface="Trebuchet MS"/>
                <a:ea typeface="Trebuchet MS"/>
                <a:cs typeface="Trebuchet MS"/>
                <a:sym typeface="Trebuchet MS"/>
              </a:rPr>
              <a:t>Seksueel gedrag:  </a:t>
            </a:r>
            <a:r>
              <a:rPr lang="nl-NL" sz="2000" b="0" i="0" u="none" strike="noStrike" cap="none" baseline="0" dirty="0">
                <a:solidFill>
                  <a:schemeClr val="dk1"/>
                </a:solidFill>
                <a:latin typeface="Trebuchet MS"/>
                <a:ea typeface="Trebuchet MS"/>
                <a:cs typeface="Trebuchet MS"/>
                <a:sym typeface="Trebuchet MS"/>
              </a:rPr>
              <a:t>meer experimenteren, strelen, orale seks en geslachtsgemeenschap, stapsgewijze carrière;</a:t>
            </a:r>
          </a:p>
          <a:p>
            <a:pPr marL="342900" marR="0" lvl="0" indent="-342900" algn="l" rtl="0">
              <a:lnSpc>
                <a:spcPct val="90000"/>
              </a:lnSpc>
              <a:spcBef>
                <a:spcPts val="400"/>
              </a:spcBef>
              <a:spcAft>
                <a:spcPts val="0"/>
              </a:spcAft>
              <a:buClr>
                <a:schemeClr val="dk2"/>
              </a:buClr>
              <a:buSzPct val="100000"/>
              <a:buFont typeface="Arial"/>
              <a:buChar char="•"/>
            </a:pPr>
            <a:r>
              <a:rPr lang="nl-NL" sz="2000" b="1" i="0" u="none" strike="noStrike" cap="none" baseline="0" dirty="0">
                <a:solidFill>
                  <a:schemeClr val="dk1"/>
                </a:solidFill>
                <a:latin typeface="Trebuchet MS"/>
                <a:ea typeface="Trebuchet MS"/>
                <a:cs typeface="Trebuchet MS"/>
                <a:sym typeface="Trebuchet MS"/>
              </a:rPr>
              <a:t>Beschermingsgedrag neemt toe; </a:t>
            </a:r>
          </a:p>
          <a:p>
            <a:pPr marL="342900" marR="0" lvl="0" indent="-342900" algn="l" rtl="0">
              <a:lnSpc>
                <a:spcPct val="90000"/>
              </a:lnSpc>
              <a:spcBef>
                <a:spcPts val="400"/>
              </a:spcBef>
              <a:spcAft>
                <a:spcPts val="0"/>
              </a:spcAft>
              <a:buClr>
                <a:schemeClr val="dk2"/>
              </a:buClr>
              <a:buSzPct val="100000"/>
              <a:buFont typeface="Arial"/>
              <a:buChar char="•"/>
            </a:pPr>
            <a:r>
              <a:rPr lang="nl-NL" sz="2000" b="1" i="0" u="none" strike="noStrike" cap="none" baseline="0" dirty="0">
                <a:solidFill>
                  <a:schemeClr val="dk1"/>
                </a:solidFill>
                <a:latin typeface="Trebuchet MS"/>
                <a:ea typeface="Trebuchet MS"/>
                <a:cs typeface="Trebuchet MS"/>
                <a:sym typeface="Trebuchet MS"/>
              </a:rPr>
              <a:t>Meer </a:t>
            </a:r>
            <a:r>
              <a:rPr lang="nl-NL" sz="2000" b="1" i="0" u="none" strike="noStrike" cap="none" baseline="0" dirty="0" err="1">
                <a:solidFill>
                  <a:schemeClr val="dk1"/>
                </a:solidFill>
                <a:latin typeface="Trebuchet MS"/>
                <a:ea typeface="Trebuchet MS"/>
                <a:cs typeface="Trebuchet MS"/>
                <a:sym typeface="Trebuchet MS"/>
              </a:rPr>
              <a:t>appèl</a:t>
            </a:r>
            <a:r>
              <a:rPr lang="nl-NL" sz="2000" b="1" i="0" u="none" strike="noStrike" cap="none" baseline="0" dirty="0">
                <a:solidFill>
                  <a:schemeClr val="dk1"/>
                </a:solidFill>
                <a:latin typeface="Trebuchet MS"/>
                <a:ea typeface="Trebuchet MS"/>
                <a:cs typeface="Trebuchet MS"/>
                <a:sym typeface="Trebuchet MS"/>
              </a:rPr>
              <a:t> op communicatieve vaardigheden</a:t>
            </a:r>
          </a:p>
          <a:p>
            <a:pPr marL="342900" marR="0" lvl="0" indent="-342900" algn="l" rtl="0">
              <a:lnSpc>
                <a:spcPct val="90000"/>
              </a:lnSpc>
              <a:spcBef>
                <a:spcPts val="400"/>
              </a:spcBef>
              <a:spcAft>
                <a:spcPts val="0"/>
              </a:spcAft>
              <a:buClr>
                <a:schemeClr val="dk2"/>
              </a:buClr>
              <a:buSzPct val="100000"/>
              <a:buFont typeface="Arial"/>
              <a:buChar char="•"/>
            </a:pPr>
            <a:r>
              <a:rPr lang="nl-NL" sz="2000" b="1" i="0" u="none" strike="noStrike" cap="none" baseline="0" dirty="0">
                <a:solidFill>
                  <a:schemeClr val="dk1"/>
                </a:solidFill>
                <a:latin typeface="Trebuchet MS"/>
                <a:ea typeface="Trebuchet MS"/>
                <a:cs typeface="Trebuchet MS"/>
                <a:sym typeface="Trebuchet MS"/>
              </a:rPr>
              <a:t>Behoefte aan informatie over seksualiteit neemt toe </a:t>
            </a:r>
            <a:r>
              <a:rPr lang="nl-NL" sz="2000" b="0" i="0" u="none" strike="noStrike" cap="none" baseline="0" dirty="0">
                <a:solidFill>
                  <a:schemeClr val="dk1"/>
                </a:solidFill>
                <a:latin typeface="Trebuchet MS"/>
                <a:ea typeface="Trebuchet MS"/>
                <a:cs typeface="Trebuchet MS"/>
                <a:sym typeface="Trebuchet MS"/>
              </a:rPr>
              <a:t>(porno 65 %j en 10% m)</a:t>
            </a:r>
          </a:p>
        </p:txBody>
      </p:sp>
      <p:pic>
        <p:nvPicPr>
          <p:cNvPr id="222" name="Shape 222"/>
          <p:cNvPicPr preferRelativeResize="0"/>
          <p:nvPr/>
        </p:nvPicPr>
        <p:blipFill rotWithShape="1">
          <a:blip r:embed="rId3">
            <a:alphaModFix/>
          </a:blip>
          <a:srcRect b="3568"/>
          <a:stretch/>
        </p:blipFill>
        <p:spPr>
          <a:xfrm>
            <a:off x="7631113" y="1484312"/>
            <a:ext cx="1512886" cy="1439862"/>
          </a:xfrm>
          <a:prstGeom prst="rect">
            <a:avLst/>
          </a:prstGeom>
          <a:noFill/>
          <a:ln>
            <a:noFill/>
          </a:ln>
        </p:spPr>
      </p:pic>
      <p:pic>
        <p:nvPicPr>
          <p:cNvPr id="223" name="Shape 223"/>
          <p:cNvPicPr preferRelativeResize="0"/>
          <p:nvPr/>
        </p:nvPicPr>
        <p:blipFill rotWithShape="1">
          <a:blip r:embed="rId4">
            <a:alphaModFix/>
          </a:blip>
          <a:srcRect t="7307" r="11336"/>
          <a:stretch/>
        </p:blipFill>
        <p:spPr>
          <a:xfrm>
            <a:off x="2843808" y="5013176"/>
            <a:ext cx="1709699" cy="1371599"/>
          </a:xfrm>
          <a:prstGeom prst="rect">
            <a:avLst/>
          </a:prstGeom>
          <a:noFill/>
          <a:ln>
            <a:noFill/>
          </a:ln>
        </p:spPr>
      </p:pic>
      <p:pic>
        <p:nvPicPr>
          <p:cNvPr id="224" name="Shape 224"/>
          <p:cNvPicPr preferRelativeResize="0"/>
          <p:nvPr/>
        </p:nvPicPr>
        <p:blipFill rotWithShape="1">
          <a:blip r:embed="rId5">
            <a:alphaModFix/>
          </a:blip>
          <a:srcRect/>
          <a:stretch/>
        </p:blipFill>
        <p:spPr>
          <a:xfrm>
            <a:off x="6671710" y="5346610"/>
            <a:ext cx="1835699" cy="1511399"/>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anim calcmode="lin" valueType="num">
                                      <p:cBhvr additive="base">
                                        <p:cTn id="7" dur="500"/>
                                        <p:tgtEl>
                                          <p:spTgt spid="221">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21">
                                            <p:txEl>
                                              <p:pRg st="1" end="1"/>
                                            </p:txEl>
                                          </p:spTgt>
                                        </p:tgtEl>
                                        <p:attrNameLst>
                                          <p:attrName>style.visibility</p:attrName>
                                        </p:attrNameLst>
                                      </p:cBhvr>
                                      <p:to>
                                        <p:strVal val="visible"/>
                                      </p:to>
                                    </p:set>
                                    <p:anim calcmode="lin" valueType="num">
                                      <p:cBhvr additive="base">
                                        <p:cTn id="12" dur="500"/>
                                        <p:tgtEl>
                                          <p:spTgt spid="221">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21">
                                            <p:txEl>
                                              <p:pRg st="2" end="2"/>
                                            </p:txEl>
                                          </p:spTgt>
                                        </p:tgtEl>
                                        <p:attrNameLst>
                                          <p:attrName>style.visibility</p:attrName>
                                        </p:attrNameLst>
                                      </p:cBhvr>
                                      <p:to>
                                        <p:strVal val="visible"/>
                                      </p:to>
                                    </p:set>
                                    <p:anim calcmode="lin" valueType="num">
                                      <p:cBhvr additive="base">
                                        <p:cTn id="17" dur="500"/>
                                        <p:tgtEl>
                                          <p:spTgt spid="221">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21">
                                            <p:txEl>
                                              <p:pRg st="3" end="3"/>
                                            </p:txEl>
                                          </p:spTgt>
                                        </p:tgtEl>
                                        <p:attrNameLst>
                                          <p:attrName>style.visibility</p:attrName>
                                        </p:attrNameLst>
                                      </p:cBhvr>
                                      <p:to>
                                        <p:strVal val="visible"/>
                                      </p:to>
                                    </p:set>
                                    <p:anim calcmode="lin" valueType="num">
                                      <p:cBhvr additive="base">
                                        <p:cTn id="22" dur="500"/>
                                        <p:tgtEl>
                                          <p:spTgt spid="221">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21">
                                            <p:txEl>
                                              <p:pRg st="4" end="4"/>
                                            </p:txEl>
                                          </p:spTgt>
                                        </p:tgtEl>
                                        <p:attrNameLst>
                                          <p:attrName>style.visibility</p:attrName>
                                        </p:attrNameLst>
                                      </p:cBhvr>
                                      <p:to>
                                        <p:strVal val="visible"/>
                                      </p:to>
                                    </p:set>
                                    <p:anim calcmode="lin" valueType="num">
                                      <p:cBhvr additive="base">
                                        <p:cTn id="27" dur="500"/>
                                        <p:tgtEl>
                                          <p:spTgt spid="221">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21">
                                            <p:txEl>
                                              <p:pRg st="5" end="5"/>
                                            </p:txEl>
                                          </p:spTgt>
                                        </p:tgtEl>
                                        <p:attrNameLst>
                                          <p:attrName>style.visibility</p:attrName>
                                        </p:attrNameLst>
                                      </p:cBhvr>
                                      <p:to>
                                        <p:strVal val="visible"/>
                                      </p:to>
                                    </p:set>
                                    <p:anim calcmode="lin" valueType="num">
                                      <p:cBhvr additive="base">
                                        <p:cTn id="32" dur="500"/>
                                        <p:tgtEl>
                                          <p:spTgt spid="221">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1">
                                            <p:txEl>
                                              <p:pRg st="6" end="6"/>
                                            </p:txEl>
                                          </p:spTgt>
                                        </p:tgtEl>
                                        <p:attrNameLst>
                                          <p:attrName>style.visibility</p:attrName>
                                        </p:attrNameLst>
                                      </p:cBhvr>
                                      <p:to>
                                        <p:strVal val="visible"/>
                                      </p:to>
                                    </p:set>
                                    <p:anim calcmode="lin" valueType="num">
                                      <p:cBhvr additive="base">
                                        <p:cTn id="37" dur="500"/>
                                        <p:tgtEl>
                                          <p:spTgt spid="221">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221">
                                            <p:txEl>
                                              <p:pRg st="7" end="7"/>
                                            </p:txEl>
                                          </p:spTgt>
                                        </p:tgtEl>
                                        <p:attrNameLst>
                                          <p:attrName>style.visibility</p:attrName>
                                        </p:attrNameLst>
                                      </p:cBhvr>
                                      <p:to>
                                        <p:strVal val="visible"/>
                                      </p:to>
                                    </p:set>
                                    <p:anim calcmode="lin" valueType="num">
                                      <p:cBhvr additive="base">
                                        <p:cTn id="42" dur="500"/>
                                        <p:tgtEl>
                                          <p:spTgt spid="221">
                                            <p:txEl>
                                              <p:pRg st="7" end="7"/>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971600" y="1268760"/>
            <a:ext cx="7345810" cy="4095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600" b="1" i="0" u="none" strike="noStrike" cap="none" baseline="0" dirty="0" smtClean="0">
                <a:solidFill>
                  <a:schemeClr val="dk2"/>
                </a:solidFill>
                <a:latin typeface="Trebuchet MS"/>
                <a:ea typeface="Trebuchet MS"/>
                <a:cs typeface="Trebuchet MS"/>
                <a:sym typeface="Trebuchet MS"/>
              </a:rPr>
              <a:t>Waarom </a:t>
            </a:r>
            <a:r>
              <a:rPr lang="nl-NL" sz="3600" b="1" i="0" u="none" strike="noStrike" cap="none" baseline="0" dirty="0">
                <a:solidFill>
                  <a:schemeClr val="dk2"/>
                </a:solidFill>
                <a:latin typeface="Trebuchet MS"/>
                <a:ea typeface="Trebuchet MS"/>
                <a:cs typeface="Trebuchet MS"/>
                <a:sym typeface="Trebuchet MS"/>
              </a:rPr>
              <a:t>deze richtlijn voor JGZ? </a:t>
            </a:r>
          </a:p>
        </p:txBody>
      </p:sp>
      <p:sp>
        <p:nvSpPr>
          <p:cNvPr id="47" name="Shape 47"/>
          <p:cNvSpPr txBox="1">
            <a:spLocks noGrp="1"/>
          </p:cNvSpPr>
          <p:nvPr>
            <p:ph type="body" idx="1"/>
          </p:nvPr>
        </p:nvSpPr>
        <p:spPr>
          <a:xfrm>
            <a:off x="827583" y="1844824"/>
            <a:ext cx="7859215" cy="424847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2"/>
              </a:buClr>
              <a:buSzPct val="100000"/>
              <a:buFont typeface="Arial"/>
              <a:buChar char="•"/>
            </a:pPr>
            <a:r>
              <a:rPr lang="nl-NL" sz="2400" b="0" i="0" u="none" strike="noStrike" cap="none" baseline="0" dirty="0">
                <a:solidFill>
                  <a:schemeClr val="dk1"/>
                </a:solidFill>
                <a:latin typeface="Trebuchet MS"/>
                <a:ea typeface="Trebuchet MS"/>
                <a:cs typeface="Trebuchet MS"/>
                <a:sym typeface="Trebuchet MS"/>
              </a:rPr>
              <a:t>Focus op bevordering gezonde seksuele ontwikkeling van kinderen en jongeren 0-19 jaar</a:t>
            </a:r>
          </a:p>
          <a:p>
            <a:pPr marL="342900" marR="0" lvl="0" indent="-342900" algn="l" rtl="0">
              <a:spcBef>
                <a:spcPts val="480"/>
              </a:spcBef>
              <a:spcAft>
                <a:spcPts val="0"/>
              </a:spcAft>
              <a:buClr>
                <a:schemeClr val="dk2"/>
              </a:buClr>
              <a:buSzPct val="100000"/>
              <a:buFont typeface="Arial"/>
              <a:buChar char="•"/>
            </a:pPr>
            <a:r>
              <a:rPr lang="nl-NL" sz="2400" b="0" i="0" u="none" strike="noStrike" cap="none" baseline="0" dirty="0">
                <a:solidFill>
                  <a:schemeClr val="dk1"/>
                </a:solidFill>
                <a:latin typeface="Trebuchet MS"/>
                <a:ea typeface="Trebuchet MS"/>
                <a:cs typeface="Trebuchet MS"/>
                <a:sym typeface="Trebuchet MS"/>
              </a:rPr>
              <a:t>Preventie ongezond, schadelijk en seksueel grensoverschrijdend gedrag</a:t>
            </a:r>
          </a:p>
          <a:p>
            <a:pPr marL="342900" marR="0" lvl="0" indent="-342900" algn="l" rtl="0">
              <a:spcBef>
                <a:spcPts val="480"/>
              </a:spcBef>
              <a:spcAft>
                <a:spcPts val="0"/>
              </a:spcAft>
              <a:buClr>
                <a:schemeClr val="dk2"/>
              </a:buClr>
              <a:buSzPct val="100000"/>
              <a:buFont typeface="Arial"/>
              <a:buChar char="•"/>
            </a:pPr>
            <a:r>
              <a:rPr lang="nl-NL" sz="2400" b="0" i="0" u="none" strike="noStrike" cap="none" baseline="0" dirty="0">
                <a:solidFill>
                  <a:schemeClr val="dk1"/>
                </a:solidFill>
                <a:latin typeface="Trebuchet MS"/>
                <a:ea typeface="Trebuchet MS"/>
                <a:cs typeface="Trebuchet MS"/>
                <a:sym typeface="Trebuchet MS"/>
              </a:rPr>
              <a:t>Vroeg-signalering, begeleiding en ondersteuning van (ouders en hun) kinderen en jongeren</a:t>
            </a:r>
          </a:p>
          <a:p>
            <a:pPr marL="342900" marR="0" lvl="0" indent="-342900" algn="l" rtl="0">
              <a:spcBef>
                <a:spcPts val="480"/>
              </a:spcBef>
              <a:spcAft>
                <a:spcPts val="0"/>
              </a:spcAft>
              <a:buClr>
                <a:schemeClr val="dk2"/>
              </a:buClr>
              <a:buSzPct val="100000"/>
              <a:buFont typeface="Arial"/>
              <a:buChar char="•"/>
            </a:pPr>
            <a:r>
              <a:rPr lang="nl-NL" sz="2400" b="0" i="0" u="none" strike="noStrike" cap="none" baseline="0" dirty="0">
                <a:solidFill>
                  <a:schemeClr val="dk1"/>
                </a:solidFill>
                <a:latin typeface="Trebuchet MS"/>
                <a:ea typeface="Trebuchet MS"/>
                <a:cs typeface="Trebuchet MS"/>
                <a:sym typeface="Trebuchet MS"/>
              </a:rPr>
              <a:t>Professionalisering/kwaliteit Jeugdgezondheidszorg.</a:t>
            </a:r>
          </a:p>
          <a:p>
            <a:pPr marL="0" marR="0" lvl="0" indent="0" algn="l" rtl="0">
              <a:spcBef>
                <a:spcPts val="480"/>
              </a:spcBef>
              <a:spcAft>
                <a:spcPts val="0"/>
              </a:spcAft>
              <a:buClr>
                <a:schemeClr val="dk2"/>
              </a:buClr>
              <a:buFont typeface="Arial"/>
              <a:buNone/>
            </a:pPr>
            <a:endParaRPr sz="2400" b="0" i="0" u="none" strike="noStrike" cap="none" baseline="0" dirty="0">
              <a:solidFill>
                <a:schemeClr val="dk1"/>
              </a:solidFill>
              <a:latin typeface="Trebuchet MS"/>
              <a:ea typeface="Trebuchet MS"/>
              <a:cs typeface="Trebuchet MS"/>
              <a:sym typeface="Trebuchet MS"/>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685800" y="914400"/>
            <a:ext cx="7772400" cy="9144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000" b="1" i="0" u="none" strike="noStrike" cap="none" baseline="0">
                <a:solidFill>
                  <a:schemeClr val="dk2"/>
                </a:solidFill>
                <a:latin typeface="Trebuchet MS"/>
                <a:ea typeface="Trebuchet MS"/>
                <a:cs typeface="Trebuchet MS"/>
                <a:sym typeface="Trebuchet MS"/>
              </a:rPr>
              <a:t>Ervaring met geslachtsgemeenschap (%)</a:t>
            </a:r>
            <a:br>
              <a:rPr lang="nl-NL" sz="3000" b="1" i="0" u="none" strike="noStrike" cap="none" baseline="0">
                <a:solidFill>
                  <a:schemeClr val="dk2"/>
                </a:solidFill>
                <a:latin typeface="Trebuchet MS"/>
                <a:ea typeface="Trebuchet MS"/>
                <a:cs typeface="Trebuchet MS"/>
                <a:sym typeface="Trebuchet MS"/>
              </a:rPr>
            </a:br>
            <a:r>
              <a:rPr lang="nl-NL" sz="1400" b="1" i="0" u="none" strike="noStrike" cap="none" baseline="0">
                <a:solidFill>
                  <a:schemeClr val="dk2"/>
                </a:solidFill>
                <a:latin typeface="Trebuchet MS"/>
                <a:ea typeface="Trebuchet MS"/>
                <a:cs typeface="Trebuchet MS"/>
                <a:sym typeface="Trebuchet MS"/>
              </a:rPr>
              <a:t>veranderingen in 17 jaar tijd</a:t>
            </a:r>
          </a:p>
        </p:txBody>
      </p:sp>
      <p:pic>
        <p:nvPicPr>
          <p:cNvPr id="230" name="Shape 230"/>
          <p:cNvPicPr preferRelativeResize="0"/>
          <p:nvPr/>
        </p:nvPicPr>
        <p:blipFill rotWithShape="1">
          <a:blip r:embed="rId3">
            <a:alphaModFix/>
          </a:blip>
          <a:srcRect/>
          <a:stretch/>
        </p:blipFill>
        <p:spPr>
          <a:xfrm>
            <a:off x="635000" y="1854200"/>
            <a:ext cx="7874000" cy="4292600"/>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685800" y="914400"/>
            <a:ext cx="7772400" cy="9144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200" b="1" i="0" u="none" strike="noStrike" cap="none" baseline="0">
                <a:solidFill>
                  <a:schemeClr val="dk2"/>
                </a:solidFill>
                <a:latin typeface="Trebuchet MS"/>
                <a:ea typeface="Trebuchet MS"/>
                <a:cs typeface="Trebuchet MS"/>
                <a:sym typeface="Trebuchet MS"/>
              </a:rPr>
              <a:t>Seksuele carrière (mediane leeftijden)</a:t>
            </a:r>
            <a:br>
              <a:rPr lang="nl-NL" sz="3200" b="1" i="0" u="none" strike="noStrike" cap="none" baseline="0">
                <a:solidFill>
                  <a:schemeClr val="dk2"/>
                </a:solidFill>
                <a:latin typeface="Trebuchet MS"/>
                <a:ea typeface="Trebuchet MS"/>
                <a:cs typeface="Trebuchet MS"/>
                <a:sym typeface="Trebuchet MS"/>
              </a:rPr>
            </a:br>
            <a:r>
              <a:rPr lang="nl-NL" sz="1600" b="1" i="0" u="none" strike="noStrike" cap="none" baseline="0">
                <a:solidFill>
                  <a:schemeClr val="dk2"/>
                </a:solidFill>
                <a:latin typeface="Trebuchet MS"/>
                <a:ea typeface="Trebuchet MS"/>
                <a:cs typeface="Trebuchet MS"/>
                <a:sym typeface="Trebuchet MS"/>
              </a:rPr>
              <a:t>De Graaf e.a. Seks onder je 25</a:t>
            </a:r>
            <a:r>
              <a:rPr lang="nl-NL" sz="1600" b="1" i="0" u="none" strike="noStrike" cap="none" baseline="30000">
                <a:solidFill>
                  <a:schemeClr val="dk2"/>
                </a:solidFill>
                <a:latin typeface="Trebuchet MS"/>
                <a:ea typeface="Trebuchet MS"/>
                <a:cs typeface="Trebuchet MS"/>
                <a:sym typeface="Trebuchet MS"/>
              </a:rPr>
              <a:t>ste</a:t>
            </a:r>
            <a:r>
              <a:rPr lang="nl-NL" sz="1600" b="1" i="0" u="none" strike="noStrike" cap="none" baseline="0">
                <a:solidFill>
                  <a:schemeClr val="dk2"/>
                </a:solidFill>
                <a:latin typeface="Trebuchet MS"/>
                <a:ea typeface="Trebuchet MS"/>
                <a:cs typeface="Trebuchet MS"/>
                <a:sym typeface="Trebuchet MS"/>
              </a:rPr>
              <a:t>, 2012</a:t>
            </a:r>
          </a:p>
        </p:txBody>
      </p:sp>
      <p:pic>
        <p:nvPicPr>
          <p:cNvPr id="236" name="Shape 236"/>
          <p:cNvPicPr preferRelativeResize="0"/>
          <p:nvPr/>
        </p:nvPicPr>
        <p:blipFill rotWithShape="1">
          <a:blip r:embed="rId3">
            <a:alphaModFix/>
          </a:blip>
          <a:srcRect/>
          <a:stretch/>
        </p:blipFill>
        <p:spPr>
          <a:xfrm>
            <a:off x="635000" y="1854200"/>
            <a:ext cx="7874000" cy="4292600"/>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2743200" y="692150"/>
            <a:ext cx="5714999" cy="11366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600" b="1" i="0" u="none" strike="noStrike" cap="none" baseline="0">
                <a:solidFill>
                  <a:srgbClr val="E50051"/>
                </a:solidFill>
                <a:latin typeface="Trebuchet MS"/>
                <a:ea typeface="Trebuchet MS"/>
                <a:cs typeface="Trebuchet MS"/>
                <a:sym typeface="Trebuchet MS"/>
              </a:rPr>
              <a:t>Beleving eerste keer seks</a:t>
            </a:r>
            <a:br>
              <a:rPr lang="nl-NL" sz="3600" b="1" i="0" u="none" strike="noStrike" cap="none" baseline="0">
                <a:solidFill>
                  <a:srgbClr val="E50051"/>
                </a:solidFill>
                <a:latin typeface="Trebuchet MS"/>
                <a:ea typeface="Trebuchet MS"/>
                <a:cs typeface="Trebuchet MS"/>
                <a:sym typeface="Trebuchet MS"/>
              </a:rPr>
            </a:br>
            <a:r>
              <a:rPr lang="nl-NL" sz="1600" b="1" i="0" u="none" strike="noStrike" cap="none" baseline="0">
                <a:solidFill>
                  <a:schemeClr val="dk2"/>
                </a:solidFill>
                <a:latin typeface="Trebuchet MS"/>
                <a:ea typeface="Trebuchet MS"/>
                <a:cs typeface="Trebuchet MS"/>
                <a:sym typeface="Trebuchet MS"/>
              </a:rPr>
              <a:t>De Graaf e.a. Seks onder je 25</a:t>
            </a:r>
            <a:r>
              <a:rPr lang="nl-NL" sz="1600" b="1" i="0" u="none" strike="noStrike" cap="none" baseline="30000">
                <a:solidFill>
                  <a:schemeClr val="dk2"/>
                </a:solidFill>
                <a:latin typeface="Trebuchet MS"/>
                <a:ea typeface="Trebuchet MS"/>
                <a:cs typeface="Trebuchet MS"/>
                <a:sym typeface="Trebuchet MS"/>
              </a:rPr>
              <a:t>ste</a:t>
            </a:r>
            <a:r>
              <a:rPr lang="nl-NL" sz="1600" b="1" i="0" u="none" strike="noStrike" cap="none" baseline="0">
                <a:solidFill>
                  <a:schemeClr val="dk2"/>
                </a:solidFill>
                <a:latin typeface="Trebuchet MS"/>
                <a:ea typeface="Trebuchet MS"/>
                <a:cs typeface="Trebuchet MS"/>
                <a:sym typeface="Trebuchet MS"/>
              </a:rPr>
              <a:t>, 2012</a:t>
            </a:r>
          </a:p>
        </p:txBody>
      </p:sp>
      <p:pic>
        <p:nvPicPr>
          <p:cNvPr id="242" name="Shape 242"/>
          <p:cNvPicPr preferRelativeResize="0"/>
          <p:nvPr/>
        </p:nvPicPr>
        <p:blipFill rotWithShape="1">
          <a:blip r:embed="rId3">
            <a:alphaModFix/>
          </a:blip>
          <a:srcRect/>
          <a:stretch/>
        </p:blipFill>
        <p:spPr>
          <a:xfrm>
            <a:off x="635000" y="1854200"/>
            <a:ext cx="7874000" cy="4292600"/>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3145525" y="438900"/>
            <a:ext cx="5310900" cy="841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2400" b="1" i="0" u="none" strike="noStrike" cap="none" baseline="0">
                <a:solidFill>
                  <a:schemeClr val="dk2"/>
                </a:solidFill>
                <a:latin typeface="Trebuchet MS"/>
                <a:ea typeface="Trebuchet MS"/>
                <a:cs typeface="Trebuchet MS"/>
                <a:sym typeface="Trebuchet MS"/>
              </a:rPr>
              <a:t>Seksuele grensoverschrijding hoog</a:t>
            </a:r>
            <a:br>
              <a:rPr lang="nl-NL" sz="2400" b="1" i="0" u="none" strike="noStrike" cap="none" baseline="0">
                <a:solidFill>
                  <a:schemeClr val="dk2"/>
                </a:solidFill>
                <a:latin typeface="Trebuchet MS"/>
                <a:ea typeface="Trebuchet MS"/>
                <a:cs typeface="Trebuchet MS"/>
                <a:sym typeface="Trebuchet MS"/>
              </a:rPr>
            </a:br>
            <a:r>
              <a:rPr lang="nl-NL" sz="2400" b="1" i="0" u="none" strike="noStrike" cap="none" baseline="0">
                <a:solidFill>
                  <a:schemeClr val="dk2"/>
                </a:solidFill>
                <a:latin typeface="Trebuchet MS"/>
                <a:ea typeface="Trebuchet MS"/>
                <a:cs typeface="Trebuchet MS"/>
                <a:sym typeface="Trebuchet MS"/>
              </a:rPr>
              <a:t>De Graaf e.a. Seks onder je 25</a:t>
            </a:r>
            <a:r>
              <a:rPr lang="nl-NL" sz="2400" b="1" i="0" u="none" strike="noStrike" cap="none" baseline="30000">
                <a:solidFill>
                  <a:schemeClr val="dk2"/>
                </a:solidFill>
                <a:latin typeface="Trebuchet MS"/>
                <a:ea typeface="Trebuchet MS"/>
                <a:cs typeface="Trebuchet MS"/>
                <a:sym typeface="Trebuchet MS"/>
              </a:rPr>
              <a:t>ste</a:t>
            </a:r>
            <a:r>
              <a:rPr lang="nl-NL" sz="2400" b="1" i="0" u="none" strike="noStrike" cap="none" baseline="0">
                <a:solidFill>
                  <a:schemeClr val="dk2"/>
                </a:solidFill>
                <a:latin typeface="Trebuchet MS"/>
                <a:ea typeface="Trebuchet MS"/>
                <a:cs typeface="Trebuchet MS"/>
                <a:sym typeface="Trebuchet MS"/>
              </a:rPr>
              <a:t>, 2012</a:t>
            </a:r>
          </a:p>
        </p:txBody>
      </p:sp>
      <p:pic>
        <p:nvPicPr>
          <p:cNvPr id="248" name="Shape 248"/>
          <p:cNvPicPr preferRelativeResize="0"/>
          <p:nvPr/>
        </p:nvPicPr>
        <p:blipFill rotWithShape="1">
          <a:blip r:embed="rId3">
            <a:alphaModFix/>
          </a:blip>
          <a:srcRect/>
          <a:stretch/>
        </p:blipFill>
        <p:spPr>
          <a:xfrm>
            <a:off x="635000" y="1854200"/>
            <a:ext cx="7874000" cy="4292600"/>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685800" y="914400"/>
            <a:ext cx="7772400" cy="9144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2800" b="1" i="0" u="none" strike="noStrike" cap="none" baseline="0">
                <a:solidFill>
                  <a:schemeClr val="dk2"/>
                </a:solidFill>
                <a:latin typeface="Trebuchet MS"/>
                <a:ea typeface="Trebuchet MS"/>
                <a:cs typeface="Trebuchet MS"/>
                <a:sym typeface="Trebuchet MS"/>
              </a:rPr>
              <a:t>Grensoverschrijding bij de eerste keer (%)</a:t>
            </a:r>
            <a:br>
              <a:rPr lang="nl-NL" sz="2800" b="1" i="0" u="none" strike="noStrike" cap="none" baseline="0">
                <a:solidFill>
                  <a:schemeClr val="dk2"/>
                </a:solidFill>
                <a:latin typeface="Trebuchet MS"/>
                <a:ea typeface="Trebuchet MS"/>
                <a:cs typeface="Trebuchet MS"/>
                <a:sym typeface="Trebuchet MS"/>
              </a:rPr>
            </a:br>
            <a:r>
              <a:rPr lang="nl-NL" sz="1600" b="1" i="0" u="none" strike="noStrike" cap="none" baseline="0">
                <a:solidFill>
                  <a:schemeClr val="dk2"/>
                </a:solidFill>
                <a:latin typeface="Trebuchet MS"/>
                <a:ea typeface="Trebuchet MS"/>
                <a:cs typeface="Trebuchet MS"/>
                <a:sym typeface="Trebuchet MS"/>
              </a:rPr>
              <a:t>De Graaf e.a. Seks onder je 25</a:t>
            </a:r>
            <a:r>
              <a:rPr lang="nl-NL" sz="1600" b="1" i="0" u="none" strike="noStrike" cap="none" baseline="30000">
                <a:solidFill>
                  <a:schemeClr val="dk2"/>
                </a:solidFill>
                <a:latin typeface="Trebuchet MS"/>
                <a:ea typeface="Trebuchet MS"/>
                <a:cs typeface="Trebuchet MS"/>
                <a:sym typeface="Trebuchet MS"/>
              </a:rPr>
              <a:t>ste</a:t>
            </a:r>
            <a:r>
              <a:rPr lang="nl-NL" sz="1600" b="1" i="0" u="none" strike="noStrike" cap="none" baseline="0">
                <a:solidFill>
                  <a:schemeClr val="dk2"/>
                </a:solidFill>
                <a:latin typeface="Trebuchet MS"/>
                <a:ea typeface="Trebuchet MS"/>
                <a:cs typeface="Trebuchet MS"/>
                <a:sym typeface="Trebuchet MS"/>
              </a:rPr>
              <a:t>, 2012</a:t>
            </a:r>
          </a:p>
        </p:txBody>
      </p:sp>
      <p:pic>
        <p:nvPicPr>
          <p:cNvPr id="254" name="Shape 254"/>
          <p:cNvPicPr preferRelativeResize="0"/>
          <p:nvPr/>
        </p:nvPicPr>
        <p:blipFill rotWithShape="1">
          <a:blip r:embed="rId3">
            <a:alphaModFix/>
          </a:blip>
          <a:srcRect/>
          <a:stretch/>
        </p:blipFill>
        <p:spPr>
          <a:xfrm>
            <a:off x="467543" y="1915731"/>
            <a:ext cx="7874000" cy="4292600"/>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1547825" y="1179575"/>
            <a:ext cx="7139099" cy="881273"/>
          </a:xfrm>
          <a:prstGeom prst="rect">
            <a:avLst/>
          </a:prstGeom>
        </p:spPr>
        <p:txBody>
          <a:bodyPr lIns="91425" tIns="91425" rIns="91425" bIns="91425" anchor="t" anchorCtr="0">
            <a:noAutofit/>
          </a:bodyPr>
          <a:lstStyle/>
          <a:p>
            <a:pPr>
              <a:spcBef>
                <a:spcPts val="0"/>
              </a:spcBef>
              <a:buNone/>
            </a:pPr>
            <a:r>
              <a:rPr lang="nl-NL" sz="3600" b="1" dirty="0">
                <a:latin typeface="Trebuchet MS" panose="020B0603020202020204" pitchFamily="34" charset="0"/>
              </a:rPr>
              <a:t>Uitkomsten praktijktoets </a:t>
            </a:r>
          </a:p>
        </p:txBody>
      </p:sp>
      <p:sp>
        <p:nvSpPr>
          <p:cNvPr id="261" name="Shape 261"/>
          <p:cNvSpPr txBox="1">
            <a:spLocks noGrp="1"/>
          </p:cNvSpPr>
          <p:nvPr>
            <p:ph type="body" idx="1"/>
          </p:nvPr>
        </p:nvSpPr>
        <p:spPr>
          <a:xfrm>
            <a:off x="827584" y="2209800"/>
            <a:ext cx="7859327" cy="3962399"/>
          </a:xfrm>
          <a:prstGeom prst="rect">
            <a:avLst/>
          </a:prstGeom>
        </p:spPr>
        <p:txBody>
          <a:bodyPr lIns="91425" tIns="91425" rIns="91425" bIns="91425" anchor="t" anchorCtr="0">
            <a:noAutofit/>
          </a:bodyPr>
          <a:lstStyle/>
          <a:p>
            <a:pPr marL="0" lvl="0" indent="0" rtl="0">
              <a:spcBef>
                <a:spcPts val="0"/>
              </a:spcBef>
              <a:buClr>
                <a:schemeClr val="dk1"/>
              </a:buClr>
              <a:buSzPct val="25000"/>
              <a:buFont typeface="Arial"/>
              <a:buNone/>
            </a:pPr>
            <a:r>
              <a:rPr lang="nl-NL" sz="2400" b="1" dirty="0">
                <a:latin typeface="Trebuchet MS"/>
                <a:ea typeface="Trebuchet MS"/>
                <a:cs typeface="Trebuchet MS"/>
                <a:sym typeface="Trebuchet MS"/>
              </a:rPr>
              <a:t>Meerwaarde richtlijn:</a:t>
            </a:r>
          </a:p>
          <a:p>
            <a:pPr marL="0" lvl="0" indent="0" rtl="0">
              <a:spcBef>
                <a:spcPts val="400"/>
              </a:spcBef>
              <a:buClr>
                <a:schemeClr val="dk1"/>
              </a:buClr>
              <a:buSzPct val="25000"/>
              <a:buFont typeface="Arial"/>
              <a:buNone/>
            </a:pPr>
            <a:r>
              <a:rPr lang="nl-NL" sz="2400" dirty="0">
                <a:latin typeface="Trebuchet MS"/>
                <a:ea typeface="Trebuchet MS"/>
                <a:cs typeface="Trebuchet MS"/>
                <a:sym typeface="Trebuchet MS"/>
              </a:rPr>
              <a:t>70% -85% grote houvast en voldoening voor dagelijks werk </a:t>
            </a:r>
          </a:p>
          <a:p>
            <a:pPr marL="0" lvl="0" indent="0" rtl="0">
              <a:spcBef>
                <a:spcPts val="400"/>
              </a:spcBef>
              <a:buClr>
                <a:schemeClr val="dk1"/>
              </a:buClr>
              <a:buSzPct val="25000"/>
              <a:buFont typeface="Arial"/>
              <a:buNone/>
            </a:pPr>
            <a:r>
              <a:rPr lang="nl-NL" sz="2400" dirty="0">
                <a:latin typeface="Trebuchet MS"/>
                <a:ea typeface="Trebuchet MS"/>
                <a:cs typeface="Trebuchet MS"/>
                <a:sym typeface="Trebuchet MS"/>
              </a:rPr>
              <a:t>85% adviezen hebben grote meerwaarde voor kinderen</a:t>
            </a:r>
          </a:p>
          <a:p>
            <a:pPr marL="0" lvl="0" indent="0" rtl="0">
              <a:spcBef>
                <a:spcPts val="400"/>
              </a:spcBef>
              <a:buClr>
                <a:schemeClr val="dk1"/>
              </a:buClr>
              <a:buSzPct val="25000"/>
              <a:buFont typeface="Arial"/>
              <a:buNone/>
            </a:pPr>
            <a:r>
              <a:rPr lang="nl-NL" sz="2400" dirty="0">
                <a:latin typeface="Trebuchet MS"/>
                <a:ea typeface="Trebuchet MS"/>
                <a:cs typeface="Trebuchet MS"/>
                <a:sym typeface="Trebuchet MS"/>
              </a:rPr>
              <a:t>90% van mening dat richtlijn bijdraagt aan betere begeleiding en signalering</a:t>
            </a:r>
          </a:p>
          <a:p>
            <a:pPr marL="0" lvl="0" indent="0" rtl="0">
              <a:spcBef>
                <a:spcPts val="400"/>
              </a:spcBef>
              <a:buClr>
                <a:schemeClr val="dk1"/>
              </a:buClr>
              <a:buSzPct val="25000"/>
              <a:buFont typeface="Arial"/>
              <a:buNone/>
            </a:pPr>
            <a:r>
              <a:rPr lang="nl-NL" sz="2400" dirty="0">
                <a:latin typeface="Trebuchet MS"/>
                <a:ea typeface="Trebuchet MS"/>
                <a:cs typeface="Trebuchet MS"/>
                <a:sym typeface="Trebuchet MS"/>
              </a:rPr>
              <a:t>80% zien dit ook als taak van JGZ</a:t>
            </a:r>
          </a:p>
          <a:p>
            <a:pPr>
              <a:spcBef>
                <a:spcPts val="0"/>
              </a:spcBef>
              <a:buNone/>
            </a:pPr>
            <a:endParaRPr dirty="0"/>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3127250" y="932700"/>
            <a:ext cx="5559599" cy="1277100"/>
          </a:xfrm>
          <a:prstGeom prst="rect">
            <a:avLst/>
          </a:prstGeom>
        </p:spPr>
        <p:txBody>
          <a:bodyPr lIns="91425" tIns="91425" rIns="91425" bIns="91425" anchor="t" anchorCtr="0">
            <a:noAutofit/>
          </a:bodyPr>
          <a:lstStyle/>
          <a:p>
            <a:pPr>
              <a:spcBef>
                <a:spcPts val="0"/>
              </a:spcBef>
              <a:buNone/>
            </a:pPr>
            <a:r>
              <a:rPr lang="nl-NL" sz="2400" b="1">
                <a:solidFill>
                  <a:schemeClr val="dk1"/>
                </a:solidFill>
                <a:latin typeface="Trebuchet MS"/>
                <a:ea typeface="Trebuchet MS"/>
                <a:cs typeface="Trebuchet MS"/>
                <a:sym typeface="Trebuchet MS"/>
              </a:rPr>
              <a:t>Verbeterpunten</a:t>
            </a:r>
          </a:p>
        </p:txBody>
      </p:sp>
      <p:sp>
        <p:nvSpPr>
          <p:cNvPr id="267" name="Shape 267"/>
          <p:cNvSpPr txBox="1">
            <a:spLocks noGrp="1"/>
          </p:cNvSpPr>
          <p:nvPr>
            <p:ph type="body" idx="1"/>
          </p:nvPr>
        </p:nvSpPr>
        <p:spPr>
          <a:xfrm>
            <a:off x="1483812" y="2136650"/>
            <a:ext cx="7139099" cy="3962399"/>
          </a:xfrm>
          <a:prstGeom prst="rect">
            <a:avLst/>
          </a:prstGeom>
        </p:spPr>
        <p:txBody>
          <a:bodyPr lIns="91425" tIns="91425" rIns="91425" bIns="91425" anchor="t" anchorCtr="0">
            <a:noAutofit/>
          </a:bodyPr>
          <a:lstStyle/>
          <a:p>
            <a:pPr marL="0" lvl="0" indent="0" rtl="0">
              <a:spcBef>
                <a:spcPts val="400"/>
              </a:spcBef>
              <a:buClr>
                <a:schemeClr val="dk1"/>
              </a:buClr>
              <a:buFont typeface="Arial"/>
              <a:buNone/>
            </a:pPr>
            <a:endParaRPr/>
          </a:p>
          <a:p>
            <a:pPr marL="457200" lvl="0" indent="-355600" rtl="0">
              <a:spcBef>
                <a:spcPts val="400"/>
              </a:spcBef>
              <a:buClr>
                <a:srgbClr val="7030A0"/>
              </a:buClr>
              <a:buSzPct val="100000"/>
              <a:buFont typeface="Trebuchet MS"/>
              <a:buChar char="●"/>
            </a:pPr>
            <a:r>
              <a:rPr lang="nl-NL" sz="2000">
                <a:solidFill>
                  <a:srgbClr val="7030A0"/>
                </a:solidFill>
                <a:latin typeface="Trebuchet MS"/>
                <a:ea typeface="Trebuchet MS"/>
                <a:cs typeface="Trebuchet MS"/>
                <a:sym typeface="Trebuchet MS"/>
              </a:rPr>
              <a:t>Digitale zoekfunctie </a:t>
            </a:r>
          </a:p>
          <a:p>
            <a:pPr marL="457200" lvl="0" indent="-355600" rtl="0">
              <a:spcBef>
                <a:spcPts val="400"/>
              </a:spcBef>
              <a:buClr>
                <a:srgbClr val="7030A0"/>
              </a:buClr>
              <a:buSzPct val="100000"/>
              <a:buFont typeface="Trebuchet MS"/>
              <a:buChar char="●"/>
            </a:pPr>
            <a:r>
              <a:rPr lang="nl-NL" sz="2000">
                <a:solidFill>
                  <a:srgbClr val="7030A0"/>
                </a:solidFill>
                <a:latin typeface="Trebuchet MS"/>
                <a:ea typeface="Trebuchet MS"/>
                <a:cs typeface="Trebuchet MS"/>
                <a:sym typeface="Trebuchet MS"/>
              </a:rPr>
              <a:t>Aandacht voor diversiteit</a:t>
            </a:r>
          </a:p>
          <a:p>
            <a:pPr marL="457200" lvl="0" indent="-355600" rtl="0">
              <a:spcBef>
                <a:spcPts val="400"/>
              </a:spcBef>
              <a:buClr>
                <a:srgbClr val="7030A0"/>
              </a:buClr>
              <a:buSzPct val="100000"/>
              <a:buFont typeface="Trebuchet MS"/>
              <a:buChar char="●"/>
            </a:pPr>
            <a:r>
              <a:rPr lang="nl-NL" sz="2000">
                <a:solidFill>
                  <a:srgbClr val="7030A0"/>
                </a:solidFill>
                <a:latin typeface="Trebuchet MS"/>
                <a:ea typeface="Trebuchet MS"/>
                <a:cs typeface="Trebuchet MS"/>
                <a:sym typeface="Trebuchet MS"/>
              </a:rPr>
              <a:t>Om te adviseren meer informatie nodig</a:t>
            </a:r>
          </a:p>
          <a:p>
            <a:pPr marL="457200" lvl="0" indent="-355600" rtl="0">
              <a:spcBef>
                <a:spcPts val="400"/>
              </a:spcBef>
              <a:buClr>
                <a:srgbClr val="7030A0"/>
              </a:buClr>
              <a:buSzPct val="100000"/>
              <a:buFont typeface="Trebuchet MS"/>
              <a:buChar char="●"/>
            </a:pPr>
            <a:r>
              <a:rPr lang="nl-NL" sz="2000">
                <a:solidFill>
                  <a:srgbClr val="7030A0"/>
                </a:solidFill>
                <a:latin typeface="Trebuchet MS"/>
                <a:ea typeface="Trebuchet MS"/>
                <a:cs typeface="Trebuchet MS"/>
                <a:sym typeface="Trebuchet MS"/>
              </a:rPr>
              <a:t>Werken met richtlijn kost ook extra tijd</a:t>
            </a:r>
          </a:p>
          <a:p>
            <a:pPr marL="457200" lvl="0" indent="-355600" rtl="0">
              <a:spcBef>
                <a:spcPts val="400"/>
              </a:spcBef>
              <a:buClr>
                <a:srgbClr val="7030A0"/>
              </a:buClr>
              <a:buSzPct val="100000"/>
              <a:buFont typeface="Trebuchet MS"/>
              <a:buChar char="●"/>
            </a:pPr>
            <a:r>
              <a:rPr lang="nl-NL" sz="2000">
                <a:solidFill>
                  <a:srgbClr val="7030A0"/>
                </a:solidFill>
                <a:latin typeface="Trebuchet MS"/>
                <a:ea typeface="Trebuchet MS"/>
                <a:cs typeface="Trebuchet MS"/>
                <a:sym typeface="Trebuchet MS"/>
              </a:rPr>
              <a:t>Aanvullende informatie rondom aantal onderwerpen </a:t>
            </a:r>
          </a:p>
          <a:p>
            <a:pPr marL="457200" lvl="0" indent="-355600" rtl="0">
              <a:spcBef>
                <a:spcPts val="400"/>
              </a:spcBef>
              <a:buClr>
                <a:srgbClr val="7030A0"/>
              </a:buClr>
              <a:buSzPct val="100000"/>
              <a:buFont typeface="Trebuchet MS"/>
              <a:buChar char="●"/>
            </a:pPr>
            <a:r>
              <a:rPr lang="nl-NL" sz="2000">
                <a:solidFill>
                  <a:srgbClr val="7030A0"/>
                </a:solidFill>
                <a:latin typeface="Trebuchet MS"/>
                <a:ea typeface="Trebuchet MS"/>
                <a:cs typeface="Trebuchet MS"/>
                <a:sym typeface="Trebuchet MS"/>
              </a:rPr>
              <a:t>Tips gespreksvoering</a:t>
            </a:r>
          </a:p>
          <a:p>
            <a:pPr>
              <a:spcBef>
                <a:spcPts val="0"/>
              </a:spcBef>
              <a:buNone/>
            </a:pPr>
            <a:endParaRP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3203848" y="896100"/>
            <a:ext cx="2232248" cy="10424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600" b="1" i="0" u="none" strike="noStrike" cap="none" baseline="0" dirty="0" smtClean="0">
                <a:solidFill>
                  <a:schemeClr val="dk2"/>
                </a:solidFill>
                <a:latin typeface="Trebuchet MS"/>
                <a:ea typeface="Trebuchet MS"/>
                <a:cs typeface="Trebuchet MS"/>
                <a:sym typeface="Trebuchet MS"/>
              </a:rPr>
              <a:t>Stelling</a:t>
            </a:r>
            <a:endParaRPr lang="nl-NL" sz="3600" b="1" i="0" u="none" strike="noStrike" cap="none" baseline="0" dirty="0">
              <a:solidFill>
                <a:schemeClr val="dk2"/>
              </a:solidFill>
              <a:latin typeface="Trebuchet MS"/>
              <a:ea typeface="Trebuchet MS"/>
              <a:cs typeface="Trebuchet MS"/>
              <a:sym typeface="Trebuchet MS"/>
            </a:endParaRPr>
          </a:p>
        </p:txBody>
      </p:sp>
      <p:sp>
        <p:nvSpPr>
          <p:cNvPr id="273" name="Shape 273"/>
          <p:cNvSpPr txBox="1">
            <a:spLocks noGrp="1"/>
          </p:cNvSpPr>
          <p:nvPr>
            <p:ph type="body" idx="1"/>
          </p:nvPr>
        </p:nvSpPr>
        <p:spPr>
          <a:xfrm>
            <a:off x="755575" y="2060848"/>
            <a:ext cx="7900986" cy="280831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2"/>
              </a:buClr>
              <a:buSzPct val="25000"/>
              <a:buFont typeface="Arial"/>
              <a:buNone/>
            </a:pPr>
            <a:r>
              <a:rPr lang="nl-NL" sz="2400" b="0" i="0" u="none" strike="noStrike" cap="none" baseline="0" dirty="0">
                <a:solidFill>
                  <a:schemeClr val="dk1"/>
                </a:solidFill>
                <a:latin typeface="Trebuchet MS"/>
                <a:ea typeface="Trebuchet MS"/>
                <a:cs typeface="Trebuchet MS"/>
                <a:sym typeface="Trebuchet MS"/>
              </a:rPr>
              <a:t>De JGZ moet in elk contactmoment met een kind aan ouder of jongere proactief vragen naar de seksuele ontwikkeling</a:t>
            </a:r>
            <a:r>
              <a:rPr lang="nl-NL" sz="2400" b="0" i="0" u="none" strike="noStrike" cap="none" baseline="0" dirty="0" smtClean="0">
                <a:solidFill>
                  <a:schemeClr val="dk1"/>
                </a:solidFill>
                <a:latin typeface="Trebuchet MS"/>
                <a:ea typeface="Trebuchet MS"/>
                <a:cs typeface="Trebuchet MS"/>
                <a:sym typeface="Trebuchet MS"/>
              </a:rPr>
              <a:t>.</a:t>
            </a:r>
            <a:endParaRPr sz="3600" b="0" i="0" u="none" strike="noStrike" cap="none" baseline="0" dirty="0">
              <a:solidFill>
                <a:schemeClr val="dk1"/>
              </a:solidFill>
              <a:latin typeface="Trebuchet MS"/>
              <a:ea typeface="Trebuchet MS"/>
              <a:cs typeface="Trebuchet MS"/>
              <a:sym typeface="Trebuchet MS"/>
            </a:endParaRPr>
          </a:p>
          <a:p>
            <a:pPr marL="0" marR="0" lvl="0" indent="0" algn="ctr" rtl="0">
              <a:spcBef>
                <a:spcPts val="720"/>
              </a:spcBef>
              <a:spcAft>
                <a:spcPts val="0"/>
              </a:spcAft>
              <a:buClr>
                <a:schemeClr val="dk2"/>
              </a:buClr>
              <a:buSzPct val="25000"/>
              <a:buFont typeface="Arial"/>
              <a:buNone/>
            </a:pPr>
            <a:r>
              <a:rPr lang="nl-NL" sz="3600" b="1" i="0" u="none" strike="noStrike" cap="none" baseline="0" dirty="0" smtClean="0">
                <a:solidFill>
                  <a:srgbClr val="00B050"/>
                </a:solidFill>
                <a:latin typeface="Trebuchet MS"/>
                <a:ea typeface="Trebuchet MS"/>
                <a:cs typeface="Trebuchet MS"/>
                <a:sym typeface="Trebuchet MS"/>
              </a:rPr>
              <a:t>EENS</a:t>
            </a:r>
            <a:r>
              <a:rPr lang="nl-NL" sz="3600" b="1" dirty="0">
                <a:solidFill>
                  <a:srgbClr val="00B050"/>
                </a:solidFill>
                <a:latin typeface="Trebuchet MS"/>
                <a:ea typeface="Trebuchet MS"/>
                <a:cs typeface="Trebuchet MS"/>
                <a:sym typeface="Trebuchet MS"/>
              </a:rPr>
              <a:t>	</a:t>
            </a:r>
            <a:r>
              <a:rPr lang="nl-NL" sz="3600" b="1" i="0" u="none" strike="noStrike" cap="none" baseline="0" dirty="0" smtClean="0">
                <a:solidFill>
                  <a:schemeClr val="dk2"/>
                </a:solidFill>
                <a:latin typeface="Trebuchet MS"/>
                <a:ea typeface="Trebuchet MS"/>
                <a:cs typeface="Trebuchet MS"/>
                <a:sym typeface="Trebuchet MS"/>
              </a:rPr>
              <a:t>ONEENS</a:t>
            </a:r>
            <a:endParaRPr lang="nl-NL" sz="3600" b="1" i="0" u="none" strike="noStrike" cap="none" baseline="0" dirty="0">
              <a:solidFill>
                <a:schemeClr val="dk2"/>
              </a:solidFill>
              <a:latin typeface="Trebuchet MS"/>
              <a:ea typeface="Trebuchet MS"/>
              <a:cs typeface="Trebuchet MS"/>
              <a:sym typeface="Trebuchet MS"/>
            </a:endParaRP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2660900" y="338325"/>
            <a:ext cx="5697299" cy="9302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600" b="1" i="0" u="none" strike="noStrike" cap="none" baseline="0">
                <a:solidFill>
                  <a:schemeClr val="dk2"/>
                </a:solidFill>
                <a:latin typeface="Trebuchet MS"/>
                <a:ea typeface="Trebuchet MS"/>
                <a:cs typeface="Trebuchet MS"/>
                <a:sym typeface="Trebuchet MS"/>
              </a:rPr>
              <a:t>Ondersteunende materialen</a:t>
            </a:r>
          </a:p>
        </p:txBody>
      </p:sp>
      <p:sp>
        <p:nvSpPr>
          <p:cNvPr id="279" name="Shape 279"/>
          <p:cNvSpPr txBox="1">
            <a:spLocks noGrp="1"/>
          </p:cNvSpPr>
          <p:nvPr>
            <p:ph type="body" idx="1"/>
          </p:nvPr>
        </p:nvSpPr>
        <p:spPr>
          <a:xfrm>
            <a:off x="617537" y="1682750"/>
            <a:ext cx="7604124" cy="3889375"/>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2"/>
              </a:buClr>
              <a:buSzPct val="100000"/>
              <a:buFont typeface="Arial"/>
              <a:buChar char="•"/>
            </a:pPr>
            <a:r>
              <a:rPr lang="nl-NL" sz="2400" b="0" i="0" u="none" strike="noStrike" cap="none" baseline="0">
                <a:solidFill>
                  <a:schemeClr val="dk1"/>
                </a:solidFill>
                <a:latin typeface="Trebuchet MS"/>
                <a:ea typeface="Trebuchet MS"/>
                <a:cs typeface="Trebuchet MS"/>
                <a:sym typeface="Trebuchet MS"/>
              </a:rPr>
              <a:t>Flyers seksuele ontwikkeling 0-6/0-19 jaa</a:t>
            </a:r>
          </a:p>
          <a:p>
            <a:pPr marL="342900" marR="0" lvl="0" indent="-342900" algn="l" rtl="0">
              <a:spcBef>
                <a:spcPts val="480"/>
              </a:spcBef>
              <a:spcAft>
                <a:spcPts val="0"/>
              </a:spcAft>
              <a:buClr>
                <a:schemeClr val="dk2"/>
              </a:buClr>
              <a:buSzPct val="100000"/>
              <a:buFont typeface="Arial"/>
              <a:buChar char="•"/>
            </a:pPr>
            <a:r>
              <a:rPr lang="nl-NL" sz="2400" b="0" i="0" u="none" strike="noStrike" cap="none" baseline="0">
                <a:solidFill>
                  <a:schemeClr val="dk1"/>
                </a:solidFill>
                <a:latin typeface="Trebuchet MS"/>
                <a:ea typeface="Trebuchet MS"/>
                <a:cs typeface="Trebuchet MS"/>
                <a:sym typeface="Trebuchet MS"/>
              </a:rPr>
              <a:t>Pubergidsen/folder Just boys/girls</a:t>
            </a:r>
          </a:p>
          <a:p>
            <a:pPr marL="342900" marR="0" lvl="0" indent="-342900" algn="l" rtl="0">
              <a:spcBef>
                <a:spcPts val="480"/>
              </a:spcBef>
              <a:spcAft>
                <a:spcPts val="0"/>
              </a:spcAft>
              <a:buClr>
                <a:schemeClr val="dk2"/>
              </a:buClr>
              <a:buSzPct val="100000"/>
              <a:buFont typeface="Arial"/>
              <a:buChar char="•"/>
            </a:pPr>
            <a:r>
              <a:rPr lang="nl-NL" sz="2400" b="0" i="0" u="none" strike="noStrike" cap="none" baseline="0">
                <a:solidFill>
                  <a:schemeClr val="dk1"/>
                </a:solidFill>
                <a:latin typeface="Trebuchet MS"/>
                <a:ea typeface="Trebuchet MS"/>
                <a:cs typeface="Trebuchet MS"/>
                <a:sym typeface="Trebuchet MS"/>
              </a:rPr>
              <a:t>Voorleesboeken</a:t>
            </a:r>
          </a:p>
          <a:p>
            <a:pPr marL="342900" marR="0" lvl="0" indent="-342900" algn="l" rtl="0">
              <a:spcBef>
                <a:spcPts val="480"/>
              </a:spcBef>
              <a:spcAft>
                <a:spcPts val="0"/>
              </a:spcAft>
              <a:buClr>
                <a:schemeClr val="dk2"/>
              </a:buClr>
              <a:buSzPct val="100000"/>
              <a:buFont typeface="Arial"/>
              <a:buChar char="•"/>
            </a:pPr>
            <a:r>
              <a:rPr lang="nl-NL" sz="2400" b="0" i="0" u="none" strike="noStrike" cap="none" baseline="0">
                <a:solidFill>
                  <a:schemeClr val="dk1"/>
                </a:solidFill>
                <a:latin typeface="Trebuchet MS"/>
                <a:ea typeface="Trebuchet MS"/>
                <a:cs typeface="Trebuchet MS"/>
                <a:sym typeface="Trebuchet MS"/>
              </a:rPr>
              <a:t>Folders voor ouders/jongeren</a:t>
            </a:r>
          </a:p>
          <a:p>
            <a:pPr marL="342900" marR="0" lvl="0" indent="-342900" algn="l" rtl="0">
              <a:spcBef>
                <a:spcPts val="480"/>
              </a:spcBef>
              <a:spcAft>
                <a:spcPts val="0"/>
              </a:spcAft>
              <a:buClr>
                <a:schemeClr val="dk2"/>
              </a:buClr>
              <a:buSzPct val="100000"/>
              <a:buFont typeface="Arial"/>
              <a:buChar char="•"/>
            </a:pPr>
            <a:r>
              <a:rPr lang="nl-NL" sz="2400" b="0" i="0" u="none" strike="noStrike" cap="none" baseline="0">
                <a:solidFill>
                  <a:schemeClr val="dk1"/>
                </a:solidFill>
                <a:latin typeface="Trebuchet MS"/>
                <a:ea typeface="Trebuchet MS"/>
                <a:cs typeface="Trebuchet MS"/>
                <a:sym typeface="Trebuchet MS"/>
              </a:rPr>
              <a:t>Websites voor ouders (</a:t>
            </a:r>
            <a:r>
              <a:rPr lang="nl-NL" sz="2400" b="0" i="0" u="none" strike="noStrike" cap="none" baseline="0">
                <a:solidFill>
                  <a:schemeClr val="dk2"/>
                </a:solidFill>
                <a:latin typeface="Trebuchet MS"/>
                <a:ea typeface="Trebuchet MS"/>
                <a:cs typeface="Trebuchet MS"/>
                <a:sym typeface="Trebuchet MS"/>
              </a:rPr>
              <a:t>uwkindenseks.nl)</a:t>
            </a:r>
          </a:p>
          <a:p>
            <a:pPr marL="342900" marR="0" lvl="0" indent="-342900" algn="l" rtl="0">
              <a:spcBef>
                <a:spcPts val="480"/>
              </a:spcBef>
              <a:spcAft>
                <a:spcPts val="0"/>
              </a:spcAft>
              <a:buClr>
                <a:schemeClr val="dk2"/>
              </a:buClr>
              <a:buSzPct val="100000"/>
              <a:buFont typeface="Arial"/>
              <a:buChar char="•"/>
            </a:pPr>
            <a:r>
              <a:rPr lang="nl-NL" sz="2400" b="0" i="0" u="none" strike="noStrike" cap="none" baseline="0">
                <a:solidFill>
                  <a:schemeClr val="dk1"/>
                </a:solidFill>
                <a:latin typeface="Trebuchet MS"/>
                <a:ea typeface="Trebuchet MS"/>
                <a:cs typeface="Trebuchet MS"/>
                <a:sym typeface="Trebuchet MS"/>
              </a:rPr>
              <a:t>Websites voor jongeren (</a:t>
            </a:r>
            <a:r>
              <a:rPr lang="nl-NL" sz="2400" b="0" i="0" u="none" strike="noStrike" cap="none" baseline="0">
                <a:solidFill>
                  <a:schemeClr val="dk2"/>
                </a:solidFill>
                <a:latin typeface="Trebuchet MS"/>
                <a:ea typeface="Trebuchet MS"/>
                <a:cs typeface="Trebuchet MS"/>
                <a:sym typeface="Trebuchet MS"/>
              </a:rPr>
              <a:t>Sense.info) </a:t>
            </a:r>
          </a:p>
        </p:txBody>
      </p:sp>
      <p:pic>
        <p:nvPicPr>
          <p:cNvPr id="280" name="Shape 280"/>
          <p:cNvPicPr preferRelativeResize="0"/>
          <p:nvPr/>
        </p:nvPicPr>
        <p:blipFill rotWithShape="1">
          <a:blip r:embed="rId3">
            <a:alphaModFix/>
          </a:blip>
          <a:srcRect l="12508" t="2354" r="13159" b="3052"/>
          <a:stretch/>
        </p:blipFill>
        <p:spPr>
          <a:xfrm>
            <a:off x="6813884" y="1734361"/>
            <a:ext cx="1008063" cy="1282700"/>
          </a:xfrm>
          <a:prstGeom prst="rect">
            <a:avLst/>
          </a:prstGeom>
          <a:noFill/>
          <a:ln>
            <a:noFill/>
          </a:ln>
        </p:spPr>
      </p:pic>
      <p:pic>
        <p:nvPicPr>
          <p:cNvPr id="281" name="Shape 281"/>
          <p:cNvPicPr preferRelativeResize="0"/>
          <p:nvPr/>
        </p:nvPicPr>
        <p:blipFill rotWithShape="1">
          <a:blip r:embed="rId4">
            <a:alphaModFix/>
          </a:blip>
          <a:srcRect/>
          <a:stretch/>
        </p:blipFill>
        <p:spPr>
          <a:xfrm>
            <a:off x="8020050" y="1495425"/>
            <a:ext cx="1152525" cy="1585912"/>
          </a:xfrm>
          <a:prstGeom prst="rect">
            <a:avLst/>
          </a:prstGeom>
          <a:noFill/>
          <a:ln>
            <a:noFill/>
          </a:ln>
        </p:spPr>
      </p:pic>
      <p:pic>
        <p:nvPicPr>
          <p:cNvPr id="282" name="Shape 282"/>
          <p:cNvPicPr preferRelativeResize="0"/>
          <p:nvPr/>
        </p:nvPicPr>
        <p:blipFill rotWithShape="1">
          <a:blip r:embed="rId5">
            <a:alphaModFix/>
          </a:blip>
          <a:srcRect l="5396"/>
          <a:stretch/>
        </p:blipFill>
        <p:spPr>
          <a:xfrm>
            <a:off x="7080250" y="3081338"/>
            <a:ext cx="946150" cy="1419225"/>
          </a:xfrm>
          <a:prstGeom prst="rect">
            <a:avLst/>
          </a:prstGeom>
          <a:noFill/>
          <a:ln>
            <a:noFill/>
          </a:ln>
        </p:spPr>
      </p:pic>
      <p:pic>
        <p:nvPicPr>
          <p:cNvPr id="283" name="Shape 283"/>
          <p:cNvPicPr preferRelativeResize="0"/>
          <p:nvPr/>
        </p:nvPicPr>
        <p:blipFill rotWithShape="1">
          <a:blip r:embed="rId6">
            <a:alphaModFix/>
          </a:blip>
          <a:srcRect/>
          <a:stretch/>
        </p:blipFill>
        <p:spPr>
          <a:xfrm>
            <a:off x="8020050" y="3035300"/>
            <a:ext cx="1152525" cy="1616074"/>
          </a:xfrm>
          <a:prstGeom prst="rect">
            <a:avLst/>
          </a:prstGeom>
          <a:noFill/>
          <a:ln>
            <a:noFill/>
          </a:ln>
        </p:spPr>
      </p:pic>
      <p:pic>
        <p:nvPicPr>
          <p:cNvPr id="284" name="Shape 284"/>
          <p:cNvPicPr preferRelativeResize="0"/>
          <p:nvPr/>
        </p:nvPicPr>
        <p:blipFill rotWithShape="1">
          <a:blip r:embed="rId7">
            <a:alphaModFix/>
          </a:blip>
          <a:srcRect/>
          <a:stretch/>
        </p:blipFill>
        <p:spPr>
          <a:xfrm rot="852846">
            <a:off x="3335589" y="5151823"/>
            <a:ext cx="1357311" cy="1828800"/>
          </a:xfrm>
          <a:prstGeom prst="rect">
            <a:avLst/>
          </a:prstGeom>
          <a:noFill/>
          <a:ln>
            <a:noFill/>
          </a:ln>
        </p:spPr>
      </p:pic>
      <p:pic>
        <p:nvPicPr>
          <p:cNvPr id="285" name="Shape 285"/>
          <p:cNvPicPr preferRelativeResize="0"/>
          <p:nvPr/>
        </p:nvPicPr>
        <p:blipFill rotWithShape="1">
          <a:blip r:embed="rId8">
            <a:alphaModFix/>
          </a:blip>
          <a:srcRect/>
          <a:stretch/>
        </p:blipFill>
        <p:spPr>
          <a:xfrm>
            <a:off x="8027988" y="4633912"/>
            <a:ext cx="1181100" cy="1473199"/>
          </a:xfrm>
          <a:prstGeom prst="rect">
            <a:avLst/>
          </a:prstGeom>
          <a:noFill/>
          <a:ln>
            <a:noFill/>
          </a:ln>
        </p:spPr>
      </p:pic>
      <p:pic>
        <p:nvPicPr>
          <p:cNvPr id="286" name="Shape 286"/>
          <p:cNvPicPr preferRelativeResize="0"/>
          <p:nvPr/>
        </p:nvPicPr>
        <p:blipFill rotWithShape="1">
          <a:blip r:embed="rId9">
            <a:alphaModFix/>
          </a:blip>
          <a:srcRect/>
          <a:stretch/>
        </p:blipFill>
        <p:spPr>
          <a:xfrm>
            <a:off x="4708525" y="5353050"/>
            <a:ext cx="985837" cy="1584325"/>
          </a:xfrm>
          <a:prstGeom prst="rect">
            <a:avLst/>
          </a:prstGeom>
          <a:noFill/>
          <a:ln>
            <a:noFill/>
          </a:ln>
        </p:spPr>
      </p:pic>
      <p:pic>
        <p:nvPicPr>
          <p:cNvPr id="287" name="Shape 287"/>
          <p:cNvPicPr preferRelativeResize="0"/>
          <p:nvPr/>
        </p:nvPicPr>
        <p:blipFill rotWithShape="1">
          <a:blip r:embed="rId10">
            <a:alphaModFix/>
          </a:blip>
          <a:srcRect/>
          <a:stretch/>
        </p:blipFill>
        <p:spPr>
          <a:xfrm>
            <a:off x="0" y="5287962"/>
            <a:ext cx="1112837" cy="1585912"/>
          </a:xfrm>
          <a:prstGeom prst="rect">
            <a:avLst/>
          </a:prstGeom>
          <a:noFill/>
          <a:ln>
            <a:noFill/>
          </a:ln>
        </p:spPr>
      </p:pic>
      <p:pic>
        <p:nvPicPr>
          <p:cNvPr id="288" name="Shape 288"/>
          <p:cNvPicPr preferRelativeResize="0"/>
          <p:nvPr/>
        </p:nvPicPr>
        <p:blipFill rotWithShape="1">
          <a:blip r:embed="rId11">
            <a:alphaModFix/>
          </a:blip>
          <a:srcRect/>
          <a:stretch/>
        </p:blipFill>
        <p:spPr>
          <a:xfrm>
            <a:off x="2182813" y="5311775"/>
            <a:ext cx="1147762" cy="1585912"/>
          </a:xfrm>
          <a:prstGeom prst="rect">
            <a:avLst/>
          </a:prstGeom>
          <a:noFill/>
          <a:ln>
            <a:noFill/>
          </a:ln>
        </p:spPr>
      </p:pic>
      <p:pic>
        <p:nvPicPr>
          <p:cNvPr id="289" name="Shape 289"/>
          <p:cNvPicPr preferRelativeResize="0"/>
          <p:nvPr/>
        </p:nvPicPr>
        <p:blipFill rotWithShape="1">
          <a:blip r:embed="rId12">
            <a:alphaModFix/>
          </a:blip>
          <a:srcRect l="17393" r="17521"/>
          <a:stretch/>
        </p:blipFill>
        <p:spPr>
          <a:xfrm rot="-825874">
            <a:off x="7201952" y="4732069"/>
            <a:ext cx="941388" cy="963611"/>
          </a:xfrm>
          <a:prstGeom prst="rect">
            <a:avLst/>
          </a:prstGeom>
          <a:noFill/>
          <a:ln>
            <a:noFill/>
          </a:ln>
        </p:spPr>
      </p:pic>
      <p:pic>
        <p:nvPicPr>
          <p:cNvPr id="290" name="Shape 290"/>
          <p:cNvPicPr preferRelativeResize="0"/>
          <p:nvPr/>
        </p:nvPicPr>
        <p:blipFill rotWithShape="1">
          <a:blip r:embed="rId13">
            <a:alphaModFix/>
          </a:blip>
          <a:srcRect/>
          <a:stretch/>
        </p:blipFill>
        <p:spPr>
          <a:xfrm>
            <a:off x="1112837" y="5365750"/>
            <a:ext cx="1069975" cy="1508124"/>
          </a:xfrm>
          <a:prstGeom prst="rect">
            <a:avLst/>
          </a:prstGeom>
          <a:noFill/>
          <a:ln>
            <a:noFill/>
          </a:ln>
        </p:spPr>
      </p:pic>
      <p:pic>
        <p:nvPicPr>
          <p:cNvPr id="291" name="Shape 291"/>
          <p:cNvPicPr preferRelativeResize="0"/>
          <p:nvPr/>
        </p:nvPicPr>
        <p:blipFill rotWithShape="1">
          <a:blip r:embed="rId14">
            <a:alphaModFix/>
          </a:blip>
          <a:srcRect/>
          <a:stretch/>
        </p:blipFill>
        <p:spPr>
          <a:xfrm rot="-825875">
            <a:off x="6430465" y="4664414"/>
            <a:ext cx="844549" cy="1196975"/>
          </a:xfrm>
          <a:prstGeom prst="rect">
            <a:avLst/>
          </a:prstGeom>
          <a:noFill/>
          <a:ln>
            <a:noFill/>
          </a:ln>
        </p:spPr>
      </p:pic>
      <p:pic>
        <p:nvPicPr>
          <p:cNvPr id="292" name="Shape 292"/>
          <p:cNvPicPr preferRelativeResize="0"/>
          <p:nvPr/>
        </p:nvPicPr>
        <p:blipFill rotWithShape="1">
          <a:blip r:embed="rId15">
            <a:alphaModFix/>
          </a:blip>
          <a:srcRect/>
          <a:stretch/>
        </p:blipFill>
        <p:spPr>
          <a:xfrm rot="-825875">
            <a:off x="6678558" y="3616382"/>
            <a:ext cx="844549" cy="1196975"/>
          </a:xfrm>
          <a:prstGeom prst="rect">
            <a:avLst/>
          </a:prstGeom>
          <a:noFill/>
          <a:ln>
            <a:noFill/>
          </a:ln>
        </p:spPr>
      </p:pic>
      <p:pic>
        <p:nvPicPr>
          <p:cNvPr id="293" name="Shape 293"/>
          <p:cNvPicPr preferRelativeResize="0"/>
          <p:nvPr/>
        </p:nvPicPr>
        <p:blipFill rotWithShape="1">
          <a:blip r:embed="rId16">
            <a:alphaModFix/>
          </a:blip>
          <a:srcRect/>
          <a:stretch/>
        </p:blipFill>
        <p:spPr>
          <a:xfrm rot="-825875">
            <a:off x="5594349" y="5195036"/>
            <a:ext cx="844549" cy="1196975"/>
          </a:xfrm>
          <a:prstGeom prst="rect">
            <a:avLst/>
          </a:prstGeom>
          <a:noFill/>
          <a:ln>
            <a:noFill/>
          </a:ln>
        </p:spPr>
      </p:pic>
      <p:pic>
        <p:nvPicPr>
          <p:cNvPr id="294" name="Shape 294"/>
          <p:cNvPicPr preferRelativeResize="0"/>
          <p:nvPr/>
        </p:nvPicPr>
        <p:blipFill rotWithShape="1">
          <a:blip r:embed="rId17">
            <a:alphaModFix/>
          </a:blip>
          <a:srcRect/>
          <a:stretch/>
        </p:blipFill>
        <p:spPr>
          <a:xfrm>
            <a:off x="7100825" y="423000"/>
            <a:ext cx="749399" cy="795300"/>
          </a:xfrm>
          <a:prstGeom prst="rect">
            <a:avLst/>
          </a:prstGeom>
          <a:noFill/>
          <a:ln>
            <a:noFill/>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2699792" y="393301"/>
            <a:ext cx="5822583" cy="947468"/>
          </a:xfrm>
          <a:prstGeom prst="rect">
            <a:avLst/>
          </a:prstGeom>
        </p:spPr>
        <p:txBody>
          <a:bodyPr lIns="91425" tIns="91425" rIns="91425" bIns="91425" anchor="t" anchorCtr="0">
            <a:noAutofit/>
          </a:bodyPr>
          <a:lstStyle/>
          <a:p>
            <a:pPr>
              <a:spcBef>
                <a:spcPts val="0"/>
              </a:spcBef>
              <a:buNone/>
            </a:pPr>
            <a:r>
              <a:rPr lang="nl-NL" sz="3600" b="1" dirty="0">
                <a:latin typeface="Trebuchet MS"/>
                <a:ea typeface="Trebuchet MS"/>
                <a:cs typeface="Trebuchet MS"/>
                <a:sym typeface="Trebuchet MS"/>
              </a:rPr>
              <a:t>Collectieve preventie </a:t>
            </a:r>
          </a:p>
        </p:txBody>
      </p:sp>
      <p:sp>
        <p:nvSpPr>
          <p:cNvPr id="301" name="Shape 301"/>
          <p:cNvSpPr txBox="1">
            <a:spLocks noGrp="1"/>
          </p:cNvSpPr>
          <p:nvPr>
            <p:ph type="body" idx="1"/>
          </p:nvPr>
        </p:nvSpPr>
        <p:spPr>
          <a:xfrm>
            <a:off x="539553" y="1124744"/>
            <a:ext cx="8202222" cy="5400600"/>
          </a:xfrm>
          <a:prstGeom prst="rect">
            <a:avLst/>
          </a:prstGeom>
        </p:spPr>
        <p:txBody>
          <a:bodyPr lIns="91425" tIns="91425" rIns="91425" bIns="91425" anchor="t" anchorCtr="0">
            <a:noAutofit/>
          </a:bodyPr>
          <a:lstStyle/>
          <a:p>
            <a:pPr marL="0" lvl="0" indent="0" rtl="0">
              <a:spcBef>
                <a:spcPts val="0"/>
              </a:spcBef>
              <a:buClr>
                <a:schemeClr val="dk1"/>
              </a:buClr>
              <a:buSzPct val="25000"/>
              <a:buFont typeface="Arial"/>
              <a:buNone/>
            </a:pPr>
            <a:r>
              <a:rPr lang="nl-NL" sz="2000" b="1" dirty="0">
                <a:solidFill>
                  <a:srgbClr val="00B050"/>
                </a:solidFill>
                <a:latin typeface="Trebuchet MS"/>
                <a:ea typeface="Trebuchet MS"/>
                <a:cs typeface="Trebuchet MS"/>
                <a:sym typeface="Trebuchet MS"/>
              </a:rPr>
              <a:t>Basisonderwijs:</a:t>
            </a:r>
          </a:p>
          <a:p>
            <a:pPr marL="0" lvl="0" indent="0" rtl="0">
              <a:spcBef>
                <a:spcPts val="480"/>
              </a:spcBef>
              <a:buClr>
                <a:schemeClr val="dk1"/>
              </a:buClr>
              <a:buSzPct val="25000"/>
              <a:buFont typeface="Arial"/>
              <a:buNone/>
            </a:pPr>
            <a:r>
              <a:rPr lang="nl-NL" sz="2000" b="1" dirty="0">
                <a:latin typeface="Trebuchet MS"/>
                <a:ea typeface="Trebuchet MS"/>
                <a:cs typeface="Trebuchet MS"/>
                <a:sym typeface="Trebuchet MS"/>
              </a:rPr>
              <a:t>Week van de Lentekriebels\</a:t>
            </a:r>
          </a:p>
          <a:p>
            <a:pPr marL="0" lvl="0" indent="0" rtl="0">
              <a:spcBef>
                <a:spcPts val="480"/>
              </a:spcBef>
              <a:buNone/>
            </a:pPr>
            <a:r>
              <a:rPr lang="nl-NL" sz="2000" b="1" dirty="0">
                <a:latin typeface="Trebuchet MS"/>
                <a:ea typeface="Trebuchet MS"/>
                <a:cs typeface="Trebuchet MS"/>
                <a:sym typeface="Trebuchet MS"/>
              </a:rPr>
              <a:t>Lespakket Relaties &amp; Seksualiteit (theoretisch goed onderbouwd)</a:t>
            </a:r>
          </a:p>
          <a:p>
            <a:pPr marL="0" lvl="0" indent="0" rtl="0">
              <a:spcBef>
                <a:spcPts val="480"/>
              </a:spcBef>
              <a:buClr>
                <a:schemeClr val="dk1"/>
              </a:buClr>
              <a:buFont typeface="Arial"/>
              <a:buNone/>
            </a:pPr>
            <a:endParaRPr sz="800" b="1" dirty="0">
              <a:latin typeface="Trebuchet MS"/>
              <a:ea typeface="Trebuchet MS"/>
              <a:cs typeface="Trebuchet MS"/>
              <a:sym typeface="Trebuchet MS"/>
            </a:endParaRPr>
          </a:p>
          <a:p>
            <a:pPr marL="0" lvl="0" indent="0" rtl="0">
              <a:spcBef>
                <a:spcPts val="480"/>
              </a:spcBef>
              <a:buClr>
                <a:schemeClr val="dk1"/>
              </a:buClr>
              <a:buSzPct val="25000"/>
              <a:buFont typeface="Arial"/>
              <a:buNone/>
            </a:pPr>
            <a:r>
              <a:rPr lang="nl-NL" sz="2000" b="1" dirty="0">
                <a:solidFill>
                  <a:srgbClr val="00B050"/>
                </a:solidFill>
                <a:latin typeface="Trebuchet MS"/>
                <a:ea typeface="Trebuchet MS"/>
                <a:cs typeface="Trebuchet MS"/>
                <a:sym typeface="Trebuchet MS"/>
              </a:rPr>
              <a:t>Voortgezet onderwijs:</a:t>
            </a:r>
          </a:p>
          <a:p>
            <a:pPr marL="0" lvl="0" indent="0" rtl="0">
              <a:spcBef>
                <a:spcPts val="480"/>
              </a:spcBef>
              <a:buClr>
                <a:schemeClr val="dk1"/>
              </a:buClr>
              <a:buSzPct val="25000"/>
              <a:buFont typeface="Arial"/>
              <a:buNone/>
            </a:pPr>
            <a:r>
              <a:rPr lang="nl-NL" sz="2000" b="1" dirty="0">
                <a:solidFill>
                  <a:srgbClr val="7030A0"/>
                </a:solidFill>
                <a:latin typeface="Trebuchet MS"/>
                <a:ea typeface="Trebuchet MS"/>
                <a:cs typeface="Trebuchet MS"/>
                <a:sym typeface="Trebuchet MS"/>
              </a:rPr>
              <a:t>Lang leve de Liefde (onderbouw, effectief)</a:t>
            </a:r>
          </a:p>
          <a:p>
            <a:pPr marL="0" lvl="0" indent="0" rtl="0">
              <a:spcBef>
                <a:spcPts val="480"/>
              </a:spcBef>
              <a:buClr>
                <a:schemeClr val="dk1"/>
              </a:buClr>
              <a:buSzPct val="25000"/>
              <a:buFont typeface="Arial"/>
              <a:buNone/>
            </a:pPr>
            <a:r>
              <a:rPr lang="nl-NL" sz="2000" b="1" dirty="0">
                <a:solidFill>
                  <a:srgbClr val="7030A0"/>
                </a:solidFill>
                <a:latin typeface="Trebuchet MS"/>
                <a:ea typeface="Trebuchet MS"/>
                <a:cs typeface="Trebuchet MS"/>
                <a:sym typeface="Trebuchet MS"/>
              </a:rPr>
              <a:t>Lang leve de liefde (bovenbouw)</a:t>
            </a:r>
          </a:p>
          <a:p>
            <a:pPr marL="0" lvl="0" indent="0" rtl="0">
              <a:spcBef>
                <a:spcPts val="480"/>
              </a:spcBef>
              <a:buNone/>
            </a:pPr>
            <a:endParaRPr sz="800" b="1" dirty="0">
              <a:solidFill>
                <a:srgbClr val="00B050"/>
              </a:solidFill>
              <a:latin typeface="Trebuchet MS"/>
              <a:ea typeface="Trebuchet MS"/>
              <a:cs typeface="Trebuchet MS"/>
              <a:sym typeface="Trebuchet MS"/>
            </a:endParaRPr>
          </a:p>
          <a:p>
            <a:pPr marL="0" lvl="0" indent="0" rtl="0">
              <a:spcBef>
                <a:spcPts val="480"/>
              </a:spcBef>
              <a:buClr>
                <a:schemeClr val="dk1"/>
              </a:buClr>
              <a:buSzPct val="25000"/>
              <a:buFont typeface="Arial"/>
              <a:buNone/>
            </a:pPr>
            <a:r>
              <a:rPr lang="nl-NL" sz="2000" b="1" dirty="0">
                <a:solidFill>
                  <a:srgbClr val="00B050"/>
                </a:solidFill>
                <a:latin typeface="Trebuchet MS"/>
                <a:ea typeface="Trebuchet MS"/>
                <a:cs typeface="Trebuchet MS"/>
                <a:sym typeface="Trebuchet MS"/>
              </a:rPr>
              <a:t>ROC</a:t>
            </a:r>
          </a:p>
          <a:p>
            <a:pPr marL="0" lvl="0" indent="0" rtl="0">
              <a:spcBef>
                <a:spcPts val="480"/>
              </a:spcBef>
              <a:buClr>
                <a:schemeClr val="dk1"/>
              </a:buClr>
              <a:buSzPct val="25000"/>
              <a:buFont typeface="Arial"/>
              <a:buNone/>
            </a:pPr>
            <a:r>
              <a:rPr lang="nl-NL" sz="2000" b="1" dirty="0">
                <a:solidFill>
                  <a:srgbClr val="7030A0"/>
                </a:solidFill>
                <a:latin typeface="Trebuchet MS"/>
                <a:ea typeface="Trebuchet MS"/>
                <a:cs typeface="Trebuchet MS"/>
                <a:sym typeface="Trebuchet MS"/>
              </a:rPr>
              <a:t>Lang leve de liefde (20 digitale lessen), </a:t>
            </a:r>
          </a:p>
          <a:p>
            <a:pPr marL="0" lvl="0" indent="0" rtl="0">
              <a:spcBef>
                <a:spcPts val="480"/>
              </a:spcBef>
              <a:buClr>
                <a:schemeClr val="dk1"/>
              </a:buClr>
              <a:buSzPct val="25000"/>
              <a:buFont typeface="Arial"/>
              <a:buNone/>
            </a:pPr>
            <a:r>
              <a:rPr lang="nl-NL" sz="2000" b="1" dirty="0">
                <a:solidFill>
                  <a:srgbClr val="7030A0"/>
                </a:solidFill>
                <a:latin typeface="Trebuchet MS"/>
                <a:ea typeface="Trebuchet MS"/>
                <a:cs typeface="Trebuchet MS"/>
                <a:sym typeface="Trebuchet MS"/>
              </a:rPr>
              <a:t>Test je leefstijl</a:t>
            </a:r>
          </a:p>
          <a:p>
            <a:pPr marL="0" lvl="0" indent="0" rtl="0">
              <a:spcBef>
                <a:spcPts val="480"/>
              </a:spcBef>
              <a:buClr>
                <a:schemeClr val="dk1"/>
              </a:buClr>
              <a:buSzPct val="25000"/>
              <a:buFont typeface="Arial"/>
              <a:buNone/>
            </a:pPr>
            <a:r>
              <a:rPr lang="nl-NL" sz="2000" b="1" dirty="0">
                <a:latin typeface="Trebuchet MS"/>
                <a:ea typeface="Trebuchet MS"/>
                <a:cs typeface="Trebuchet MS"/>
                <a:sym typeface="Trebuchet MS"/>
              </a:rPr>
              <a:t>Zie ook: seksuelevorming.nl </a:t>
            </a:r>
          </a:p>
          <a:p>
            <a:pPr>
              <a:spcBef>
                <a:spcPts val="0"/>
              </a:spcBef>
              <a:buNone/>
            </a:pPr>
            <a:endParaRPr dirty="0"/>
          </a:p>
        </p:txBody>
      </p:sp>
      <p:pic>
        <p:nvPicPr>
          <p:cNvPr id="302" name="Shape 302"/>
          <p:cNvPicPr preferRelativeResize="0"/>
          <p:nvPr/>
        </p:nvPicPr>
        <p:blipFill rotWithShape="1">
          <a:blip r:embed="rId3">
            <a:alphaModFix/>
          </a:blip>
          <a:srcRect/>
          <a:stretch/>
        </p:blipFill>
        <p:spPr>
          <a:xfrm rot="852380">
            <a:off x="7775656" y="2737014"/>
            <a:ext cx="980381" cy="1320831"/>
          </a:xfrm>
          <a:prstGeom prst="rect">
            <a:avLst/>
          </a:prstGeom>
          <a:noFill/>
          <a:ln>
            <a:noFill/>
          </a:ln>
        </p:spPr>
      </p:pic>
      <p:pic>
        <p:nvPicPr>
          <p:cNvPr id="303" name="Shape 303"/>
          <p:cNvPicPr preferRelativeResize="0"/>
          <p:nvPr/>
        </p:nvPicPr>
        <p:blipFill rotWithShape="1">
          <a:blip r:embed="rId4">
            <a:alphaModFix/>
          </a:blip>
          <a:srcRect/>
          <a:stretch/>
        </p:blipFill>
        <p:spPr>
          <a:xfrm>
            <a:off x="7540447" y="4571697"/>
            <a:ext cx="1450799" cy="2052299"/>
          </a:xfrm>
          <a:prstGeom prst="rect">
            <a:avLst/>
          </a:prstGeom>
          <a:noFill/>
          <a:ln>
            <a:noFill/>
          </a:ln>
        </p:spPr>
      </p:pic>
      <p:pic>
        <p:nvPicPr>
          <p:cNvPr id="304" name="Shape 304"/>
          <p:cNvPicPr preferRelativeResize="0"/>
          <p:nvPr/>
        </p:nvPicPr>
        <p:blipFill rotWithShape="1">
          <a:blip r:embed="rId5">
            <a:alphaModFix/>
          </a:blip>
          <a:srcRect/>
          <a:stretch/>
        </p:blipFill>
        <p:spPr>
          <a:xfrm>
            <a:off x="5796136" y="3789040"/>
            <a:ext cx="1411200" cy="1361100"/>
          </a:xfrm>
          <a:prstGeom prst="rect">
            <a:avLst/>
          </a:prstGeom>
          <a:noFill/>
          <a:ln>
            <a:noFill/>
          </a:ln>
        </p:spPr>
      </p:pic>
      <p:pic>
        <p:nvPicPr>
          <p:cNvPr id="305" name="Shape 305"/>
          <p:cNvPicPr preferRelativeResize="0"/>
          <p:nvPr/>
        </p:nvPicPr>
        <p:blipFill rotWithShape="1">
          <a:blip r:embed="rId6">
            <a:alphaModFix/>
          </a:blip>
          <a:srcRect/>
          <a:stretch/>
        </p:blipFill>
        <p:spPr>
          <a:xfrm rot="-1325546">
            <a:off x="7784615" y="158660"/>
            <a:ext cx="1140648" cy="1521087"/>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2699792" y="521200"/>
            <a:ext cx="6336704" cy="941699"/>
          </a:xfrm>
          <a:prstGeom prst="rect">
            <a:avLst/>
          </a:prstGeom>
        </p:spPr>
        <p:txBody>
          <a:bodyPr lIns="91425" tIns="91425" rIns="91425" bIns="91425" anchor="t" anchorCtr="0">
            <a:noAutofit/>
          </a:bodyPr>
          <a:lstStyle/>
          <a:p>
            <a:pPr>
              <a:spcBef>
                <a:spcPts val="0"/>
              </a:spcBef>
              <a:buNone/>
            </a:pPr>
            <a:r>
              <a:rPr lang="nl-NL" sz="3200" b="1" dirty="0">
                <a:latin typeface="Trebuchet MS"/>
                <a:ea typeface="Trebuchet MS"/>
                <a:cs typeface="Trebuchet MS"/>
                <a:sym typeface="Trebuchet MS"/>
              </a:rPr>
              <a:t>Behoeftepeiling voor </a:t>
            </a:r>
            <a:r>
              <a:rPr lang="nl-NL" sz="3200" b="1" dirty="0" smtClean="0">
                <a:latin typeface="Trebuchet MS"/>
                <a:ea typeface="Trebuchet MS"/>
                <a:cs typeface="Trebuchet MS"/>
                <a:sym typeface="Trebuchet MS"/>
              </a:rPr>
              <a:t/>
            </a:r>
            <a:br>
              <a:rPr lang="nl-NL" sz="3200" b="1" dirty="0" smtClean="0">
                <a:latin typeface="Trebuchet MS"/>
                <a:ea typeface="Trebuchet MS"/>
                <a:cs typeface="Trebuchet MS"/>
                <a:sym typeface="Trebuchet MS"/>
              </a:rPr>
            </a:br>
            <a:r>
              <a:rPr lang="nl-NL" sz="3200" b="1" dirty="0" smtClean="0">
                <a:latin typeface="Trebuchet MS"/>
                <a:ea typeface="Trebuchet MS"/>
                <a:cs typeface="Trebuchet MS"/>
                <a:sym typeface="Trebuchet MS"/>
              </a:rPr>
              <a:t>JGZ-richtlijn</a:t>
            </a:r>
            <a:endParaRPr lang="nl-NL" sz="3200" b="1" dirty="0">
              <a:latin typeface="Trebuchet MS"/>
              <a:ea typeface="Trebuchet MS"/>
              <a:cs typeface="Trebuchet MS"/>
              <a:sym typeface="Trebuchet MS"/>
            </a:endParaRPr>
          </a:p>
        </p:txBody>
      </p:sp>
      <p:sp>
        <p:nvSpPr>
          <p:cNvPr id="53" name="Shape 53"/>
          <p:cNvSpPr txBox="1">
            <a:spLocks noGrp="1"/>
          </p:cNvSpPr>
          <p:nvPr>
            <p:ph type="body" idx="1"/>
          </p:nvPr>
        </p:nvSpPr>
        <p:spPr>
          <a:xfrm>
            <a:off x="971601" y="1844824"/>
            <a:ext cx="7715324" cy="4392488"/>
          </a:xfrm>
          <a:prstGeom prst="rect">
            <a:avLst/>
          </a:prstGeom>
          <a:ln>
            <a:noFill/>
          </a:ln>
        </p:spPr>
        <p:txBody>
          <a:bodyPr lIns="91425" tIns="91425" rIns="91425" bIns="91425" anchor="t" anchorCtr="0">
            <a:noAutofit/>
          </a:bodyPr>
          <a:lstStyle/>
          <a:p>
            <a:pPr rtl="0">
              <a:spcBef>
                <a:spcPts val="0"/>
              </a:spcBef>
              <a:buNone/>
            </a:pPr>
            <a:r>
              <a:rPr lang="nl-NL" sz="2400" dirty="0">
                <a:latin typeface="Trebuchet MS"/>
                <a:ea typeface="Trebuchet MS"/>
                <a:cs typeface="Trebuchet MS"/>
                <a:sym typeface="Trebuchet MS"/>
              </a:rPr>
              <a:t>52% noodzakelijk</a:t>
            </a:r>
          </a:p>
          <a:p>
            <a:pPr rtl="0">
              <a:spcBef>
                <a:spcPts val="0"/>
              </a:spcBef>
              <a:buNone/>
            </a:pPr>
            <a:r>
              <a:rPr lang="nl-NL" sz="2400" dirty="0">
                <a:latin typeface="Trebuchet MS"/>
                <a:ea typeface="Trebuchet MS"/>
                <a:cs typeface="Trebuchet MS"/>
                <a:sym typeface="Trebuchet MS"/>
              </a:rPr>
              <a:t>48% belangrijk maar niet noodzakelijk</a:t>
            </a:r>
          </a:p>
          <a:p>
            <a:pPr marL="400050" lvl="1" indent="-6350" rtl="0">
              <a:spcBef>
                <a:spcPts val="480"/>
              </a:spcBef>
              <a:buClr>
                <a:srgbClr val="E50051"/>
              </a:buClr>
              <a:buSzPct val="25000"/>
              <a:buFont typeface="Arial"/>
              <a:buNone/>
            </a:pPr>
            <a:r>
              <a:rPr lang="nl-NL" sz="2400" dirty="0">
                <a:solidFill>
                  <a:srgbClr val="FF0000"/>
                </a:solidFill>
                <a:latin typeface="Trebuchet MS"/>
                <a:ea typeface="Trebuchet MS"/>
                <a:cs typeface="Trebuchet MS"/>
                <a:sym typeface="Trebuchet MS"/>
              </a:rPr>
              <a:t>Behoeften en wensen:</a:t>
            </a:r>
          </a:p>
          <a:p>
            <a:pPr lvl="1" indent="495300" rtl="0">
              <a:spcBef>
                <a:spcPts val="480"/>
              </a:spcBef>
              <a:buClr>
                <a:srgbClr val="E50051"/>
              </a:buClr>
              <a:buSzPct val="100000"/>
              <a:buFont typeface="Arial"/>
              <a:buChar char="•"/>
            </a:pPr>
            <a:r>
              <a:rPr lang="nl-NL" sz="2400" dirty="0">
                <a:solidFill>
                  <a:srgbClr val="7A2182"/>
                </a:solidFill>
                <a:latin typeface="Trebuchet MS"/>
                <a:ea typeface="Trebuchet MS"/>
                <a:cs typeface="Trebuchet MS"/>
                <a:sym typeface="Trebuchet MS"/>
              </a:rPr>
              <a:t>Lichamelijke ontwikkeling: 80%</a:t>
            </a:r>
          </a:p>
          <a:p>
            <a:pPr lvl="1" indent="495300" rtl="0">
              <a:spcBef>
                <a:spcPts val="480"/>
              </a:spcBef>
              <a:buClr>
                <a:srgbClr val="E50051"/>
              </a:buClr>
              <a:buSzPct val="100000"/>
              <a:buFont typeface="Arial"/>
              <a:buChar char="•"/>
            </a:pPr>
            <a:r>
              <a:rPr lang="nl-NL" sz="2400" dirty="0">
                <a:solidFill>
                  <a:srgbClr val="7A2182"/>
                </a:solidFill>
                <a:latin typeface="Trebuchet MS"/>
                <a:ea typeface="Trebuchet MS"/>
                <a:cs typeface="Trebuchet MS"/>
                <a:sym typeface="Trebuchet MS"/>
              </a:rPr>
              <a:t>Psychoseksuele ontwikkeling: 66%</a:t>
            </a:r>
          </a:p>
          <a:p>
            <a:pPr lvl="1" indent="495300" rtl="0">
              <a:spcBef>
                <a:spcPts val="480"/>
              </a:spcBef>
              <a:buClr>
                <a:srgbClr val="E50051"/>
              </a:buClr>
              <a:buSzPct val="100000"/>
              <a:buFont typeface="Arial"/>
              <a:buChar char="•"/>
            </a:pPr>
            <a:r>
              <a:rPr lang="nl-NL" sz="2400" dirty="0">
                <a:solidFill>
                  <a:srgbClr val="7A2182"/>
                </a:solidFill>
                <a:latin typeface="Trebuchet MS"/>
                <a:ea typeface="Trebuchet MS"/>
                <a:cs typeface="Trebuchet MS"/>
                <a:sym typeface="Trebuchet MS"/>
              </a:rPr>
              <a:t>Empowerment: 66%</a:t>
            </a:r>
          </a:p>
          <a:p>
            <a:pPr lvl="1" indent="495300" rtl="0">
              <a:spcBef>
                <a:spcPts val="480"/>
              </a:spcBef>
              <a:buClr>
                <a:srgbClr val="E50051"/>
              </a:buClr>
              <a:buSzPct val="100000"/>
              <a:buFont typeface="Arial"/>
              <a:buChar char="•"/>
            </a:pPr>
            <a:r>
              <a:rPr lang="nl-NL" sz="2400" dirty="0">
                <a:solidFill>
                  <a:srgbClr val="7A2182"/>
                </a:solidFill>
                <a:latin typeface="Trebuchet MS"/>
                <a:ea typeface="Trebuchet MS"/>
                <a:cs typeface="Trebuchet MS"/>
                <a:sym typeface="Trebuchet MS"/>
              </a:rPr>
              <a:t>Seksuele risico’s: 70%</a:t>
            </a:r>
          </a:p>
          <a:p>
            <a:pPr lvl="1" indent="495300" rtl="0">
              <a:spcBef>
                <a:spcPts val="480"/>
              </a:spcBef>
              <a:buClr>
                <a:srgbClr val="E50051"/>
              </a:buClr>
              <a:buSzPct val="100000"/>
              <a:buFont typeface="Arial"/>
              <a:buChar char="•"/>
            </a:pPr>
            <a:r>
              <a:rPr lang="nl-NL" sz="2400" dirty="0">
                <a:solidFill>
                  <a:srgbClr val="7A2182"/>
                </a:solidFill>
                <a:latin typeface="Trebuchet MS"/>
                <a:ea typeface="Trebuchet MS"/>
                <a:cs typeface="Trebuchet MS"/>
                <a:sym typeface="Trebuchet MS"/>
              </a:rPr>
              <a:t>Opvoedingsondersteuning: 90%</a:t>
            </a:r>
          </a:p>
          <a:p>
            <a:pPr>
              <a:spcBef>
                <a:spcPts val="0"/>
              </a:spcBef>
              <a:buNone/>
            </a:pPr>
            <a:endParaRPr dirty="0"/>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1547812" y="1800225"/>
            <a:ext cx="7139099" cy="4095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600" b="1">
                <a:latin typeface="Trebuchet MS"/>
                <a:ea typeface="Trebuchet MS"/>
                <a:cs typeface="Trebuchet MS"/>
                <a:sym typeface="Trebuchet MS"/>
              </a:rPr>
              <a:t>  </a:t>
            </a:r>
          </a:p>
        </p:txBody>
      </p:sp>
      <p:pic>
        <p:nvPicPr>
          <p:cNvPr id="311" name="Shape 311"/>
          <p:cNvPicPr preferRelativeResize="0"/>
          <p:nvPr/>
        </p:nvPicPr>
        <p:blipFill rotWithShape="1">
          <a:blip r:embed="rId3">
            <a:alphaModFix/>
          </a:blip>
          <a:srcRect/>
          <a:stretch/>
        </p:blipFill>
        <p:spPr>
          <a:xfrm>
            <a:off x="2843808" y="1556791"/>
            <a:ext cx="3436259" cy="4288450"/>
          </a:xfrm>
          <a:prstGeom prst="rect">
            <a:avLst/>
          </a:prstGeom>
          <a:noFill/>
          <a:ln>
            <a:noFill/>
          </a:ln>
        </p:spPr>
      </p:pic>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3131841" y="692697"/>
            <a:ext cx="4608512" cy="79208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600" b="1" i="0" u="none" strike="noStrike" cap="none" baseline="0" dirty="0">
                <a:solidFill>
                  <a:schemeClr val="dk2"/>
                </a:solidFill>
                <a:latin typeface="Trebuchet MS"/>
                <a:ea typeface="Trebuchet MS"/>
                <a:cs typeface="Trebuchet MS"/>
                <a:sym typeface="Trebuchet MS"/>
              </a:rPr>
              <a:t>Websites en contact</a:t>
            </a:r>
          </a:p>
        </p:txBody>
      </p:sp>
      <p:sp>
        <p:nvSpPr>
          <p:cNvPr id="317" name="Shape 317"/>
          <p:cNvSpPr txBox="1">
            <a:spLocks noGrp="1"/>
          </p:cNvSpPr>
          <p:nvPr>
            <p:ph type="body" idx="1"/>
          </p:nvPr>
        </p:nvSpPr>
        <p:spPr>
          <a:xfrm>
            <a:off x="971600" y="1556792"/>
            <a:ext cx="5976516" cy="475252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2"/>
              </a:buClr>
              <a:buSzPct val="25000"/>
              <a:buFont typeface="Arial"/>
              <a:buNone/>
            </a:pPr>
            <a:r>
              <a:rPr lang="nl-NL" sz="2400" b="1" i="0" u="sng" strike="noStrike" cap="none" baseline="0" dirty="0">
                <a:solidFill>
                  <a:schemeClr val="hlink"/>
                </a:solidFill>
                <a:latin typeface="Trebuchet MS"/>
                <a:ea typeface="Trebuchet MS"/>
                <a:cs typeface="Trebuchet MS"/>
                <a:sym typeface="Trebuchet MS"/>
                <a:hlinkClick r:id="rId3"/>
              </a:rPr>
              <a:t>www.rutgerswpf.nl</a:t>
            </a:r>
          </a:p>
          <a:p>
            <a:pPr marL="0" marR="0" lvl="0" indent="0" algn="l" rtl="0">
              <a:spcBef>
                <a:spcPts val="480"/>
              </a:spcBef>
              <a:spcAft>
                <a:spcPts val="0"/>
              </a:spcAft>
              <a:buClr>
                <a:schemeClr val="dk2"/>
              </a:buClr>
              <a:buSzPct val="25000"/>
              <a:buFont typeface="Arial"/>
              <a:buNone/>
            </a:pPr>
            <a:r>
              <a:rPr lang="nl-NL" sz="2400" b="1" i="0" u="sng" strike="noStrike" cap="none" baseline="0" dirty="0">
                <a:solidFill>
                  <a:schemeClr val="hlink"/>
                </a:solidFill>
                <a:latin typeface="Trebuchet MS"/>
                <a:ea typeface="Trebuchet MS"/>
                <a:cs typeface="Trebuchet MS"/>
                <a:sym typeface="Trebuchet MS"/>
                <a:hlinkClick r:id="rId4"/>
              </a:rPr>
              <a:t>www.seksualiteit.nl</a:t>
            </a:r>
          </a:p>
          <a:p>
            <a:pPr marL="0" marR="0" lvl="0" indent="0" algn="l" rtl="0">
              <a:spcBef>
                <a:spcPts val="480"/>
              </a:spcBef>
              <a:spcAft>
                <a:spcPts val="0"/>
              </a:spcAft>
              <a:buClr>
                <a:schemeClr val="dk2"/>
              </a:buClr>
              <a:buSzPct val="25000"/>
              <a:buFont typeface="Arial"/>
              <a:buNone/>
            </a:pPr>
            <a:r>
              <a:rPr lang="nl-NL" sz="2400" b="1" i="0" u="sng" strike="noStrike" cap="none" baseline="0" dirty="0">
                <a:solidFill>
                  <a:schemeClr val="hlink"/>
                </a:solidFill>
                <a:latin typeface="Trebuchet MS"/>
                <a:ea typeface="Trebuchet MS"/>
                <a:cs typeface="Trebuchet MS"/>
                <a:sym typeface="Trebuchet MS"/>
                <a:hlinkClick r:id="rId5"/>
              </a:rPr>
              <a:t>www.sense.info</a:t>
            </a:r>
          </a:p>
          <a:p>
            <a:pPr marL="0" marR="0" lvl="0" indent="0" algn="l" rtl="0">
              <a:spcBef>
                <a:spcPts val="480"/>
              </a:spcBef>
              <a:spcAft>
                <a:spcPts val="0"/>
              </a:spcAft>
              <a:buClr>
                <a:schemeClr val="dk2"/>
              </a:buClr>
              <a:buSzPct val="25000"/>
              <a:buFont typeface="Arial"/>
              <a:buNone/>
            </a:pPr>
            <a:r>
              <a:rPr lang="nl-NL" sz="2400" b="1" i="0" u="sng" strike="noStrike" cap="none" baseline="0" dirty="0">
                <a:solidFill>
                  <a:schemeClr val="hlink"/>
                </a:solidFill>
                <a:latin typeface="Trebuchet MS"/>
                <a:ea typeface="Trebuchet MS"/>
                <a:cs typeface="Trebuchet MS"/>
                <a:sym typeface="Trebuchet MS"/>
                <a:hlinkClick r:id="rId6"/>
              </a:rPr>
              <a:t>www.seksuelevorming.nl</a:t>
            </a:r>
          </a:p>
          <a:p>
            <a:pPr marL="0" marR="0" lvl="0" indent="0" algn="l" rtl="0">
              <a:spcBef>
                <a:spcPts val="480"/>
              </a:spcBef>
              <a:spcAft>
                <a:spcPts val="0"/>
              </a:spcAft>
              <a:buClr>
                <a:schemeClr val="dk2"/>
              </a:buClr>
              <a:buFont typeface="Arial"/>
              <a:buNone/>
            </a:pPr>
            <a:endParaRPr sz="2400" b="1" i="0" u="none" strike="noStrike" cap="none" baseline="0" dirty="0">
              <a:solidFill>
                <a:schemeClr val="dk1"/>
              </a:solidFill>
              <a:latin typeface="Trebuchet MS"/>
              <a:ea typeface="Trebuchet MS"/>
              <a:cs typeface="Trebuchet MS"/>
              <a:sym typeface="Trebuchet MS"/>
            </a:endParaRPr>
          </a:p>
          <a:p>
            <a:pPr marL="0" marR="0" lvl="0" indent="0" algn="l" rtl="0">
              <a:spcBef>
                <a:spcPts val="480"/>
              </a:spcBef>
              <a:spcAft>
                <a:spcPts val="0"/>
              </a:spcAft>
              <a:buClr>
                <a:schemeClr val="dk2"/>
              </a:buClr>
              <a:buSzPct val="25000"/>
              <a:buFont typeface="Arial"/>
              <a:buNone/>
            </a:pPr>
            <a:r>
              <a:rPr lang="nl-NL" sz="2400" b="1" i="0" u="sng" strike="noStrike" cap="none" baseline="0" dirty="0">
                <a:solidFill>
                  <a:schemeClr val="hlink"/>
                </a:solidFill>
                <a:latin typeface="Trebuchet MS"/>
                <a:ea typeface="Trebuchet MS"/>
                <a:cs typeface="Trebuchet MS"/>
                <a:sym typeface="Trebuchet MS"/>
                <a:hlinkClick r:id="rId7"/>
              </a:rPr>
              <a:t>I.vandervlugt@rutgerswpf.nl</a:t>
            </a:r>
            <a:r>
              <a:rPr lang="nl-NL" sz="2400" b="1" i="0" u="none" strike="noStrike" cap="none" baseline="0" dirty="0">
                <a:solidFill>
                  <a:schemeClr val="dk1"/>
                </a:solidFill>
                <a:latin typeface="Trebuchet MS"/>
                <a:ea typeface="Trebuchet MS"/>
                <a:cs typeface="Trebuchet MS"/>
                <a:sym typeface="Trebuchet MS"/>
              </a:rPr>
              <a:t> </a:t>
            </a:r>
            <a:endParaRPr lang="nl-NL" sz="2400" b="1" i="0" u="none" strike="noStrike" cap="none" baseline="0" dirty="0" smtClean="0">
              <a:solidFill>
                <a:schemeClr val="dk1"/>
              </a:solidFill>
              <a:latin typeface="Trebuchet MS"/>
              <a:ea typeface="Trebuchet MS"/>
              <a:cs typeface="Trebuchet MS"/>
              <a:sym typeface="Trebuchet MS"/>
            </a:endParaRPr>
          </a:p>
          <a:p>
            <a:pPr marL="0" marR="0" lvl="0" indent="0" algn="l" rtl="0">
              <a:spcBef>
                <a:spcPts val="480"/>
              </a:spcBef>
              <a:spcAft>
                <a:spcPts val="0"/>
              </a:spcAft>
              <a:buClr>
                <a:schemeClr val="dk2"/>
              </a:buClr>
              <a:buSzPct val="25000"/>
              <a:buFont typeface="Arial"/>
              <a:buNone/>
            </a:pPr>
            <a:r>
              <a:rPr lang="nl-NL" sz="2400" b="1" dirty="0" smtClean="0">
                <a:latin typeface="Trebuchet MS"/>
                <a:ea typeface="Trebuchet MS"/>
                <a:cs typeface="Trebuchet MS"/>
                <a:sym typeface="Trebuchet MS"/>
                <a:hlinkClick r:id="rId8"/>
              </a:rPr>
              <a:t>centrumjeugdgezondheid@ncj.nl</a:t>
            </a:r>
            <a:r>
              <a:rPr lang="nl-NL" sz="2400" b="1" dirty="0" smtClean="0">
                <a:latin typeface="Trebuchet MS"/>
                <a:ea typeface="Trebuchet MS"/>
                <a:cs typeface="Trebuchet MS"/>
                <a:sym typeface="Trebuchet MS"/>
              </a:rPr>
              <a:t> </a:t>
            </a:r>
            <a:endParaRPr lang="nl-NL" sz="2400" b="1" i="0" u="none" strike="noStrike" cap="none" baseline="0" dirty="0">
              <a:solidFill>
                <a:schemeClr val="dk1"/>
              </a:solidFill>
              <a:latin typeface="Trebuchet MS"/>
              <a:ea typeface="Trebuchet MS"/>
              <a:cs typeface="Trebuchet MS"/>
              <a:sym typeface="Trebuchet MS"/>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2627784" y="329175"/>
            <a:ext cx="6192688" cy="12983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600" b="1" i="0" u="none" strike="noStrike" cap="none" baseline="0" dirty="0" smtClean="0">
                <a:solidFill>
                  <a:schemeClr val="dk2"/>
                </a:solidFill>
                <a:latin typeface="Trebuchet MS"/>
                <a:ea typeface="Trebuchet MS"/>
                <a:cs typeface="Trebuchet MS"/>
                <a:sym typeface="Trebuchet MS"/>
              </a:rPr>
              <a:t>Vragen</a:t>
            </a:r>
            <a:r>
              <a:rPr lang="nl-NL" sz="3600" b="1" i="0" u="none" strike="noStrike" cap="none" dirty="0" smtClean="0">
                <a:solidFill>
                  <a:schemeClr val="dk2"/>
                </a:solidFill>
                <a:latin typeface="Trebuchet MS"/>
                <a:ea typeface="Trebuchet MS"/>
                <a:cs typeface="Trebuchet MS"/>
                <a:sym typeface="Trebuchet MS"/>
              </a:rPr>
              <a:t> en </a:t>
            </a:r>
            <a:r>
              <a:rPr lang="nl-NL" sz="3600" b="1" i="0" u="none" strike="noStrike" cap="none" baseline="0" dirty="0" smtClean="0">
                <a:solidFill>
                  <a:schemeClr val="dk2"/>
                </a:solidFill>
                <a:latin typeface="Trebuchet MS"/>
                <a:ea typeface="Trebuchet MS"/>
                <a:cs typeface="Trebuchet MS"/>
                <a:sym typeface="Trebuchet MS"/>
              </a:rPr>
              <a:t>aandachtspunten </a:t>
            </a:r>
            <a:r>
              <a:rPr lang="nl-NL" sz="3600" b="1" i="0" u="none" strike="noStrike" cap="none" baseline="0" dirty="0">
                <a:solidFill>
                  <a:schemeClr val="dk2"/>
                </a:solidFill>
                <a:latin typeface="Trebuchet MS"/>
                <a:ea typeface="Trebuchet MS"/>
                <a:cs typeface="Trebuchet MS"/>
                <a:sym typeface="Trebuchet MS"/>
              </a:rPr>
              <a:t>bij </a:t>
            </a:r>
            <a:r>
              <a:rPr lang="nl-NL" sz="3600" b="1" i="0" u="none" strike="noStrike" cap="none" baseline="0" dirty="0" smtClean="0">
                <a:solidFill>
                  <a:schemeClr val="dk2"/>
                </a:solidFill>
                <a:latin typeface="Trebuchet MS"/>
                <a:ea typeface="Trebuchet MS"/>
                <a:cs typeface="Trebuchet MS"/>
                <a:sym typeface="Trebuchet MS"/>
              </a:rPr>
              <a:t>ontwikkeling richtlijn</a:t>
            </a:r>
            <a:endParaRPr lang="nl-NL" sz="3600" b="1" i="0" u="none" strike="noStrike" cap="none" baseline="0" dirty="0">
              <a:solidFill>
                <a:schemeClr val="dk2"/>
              </a:solidFill>
              <a:latin typeface="Trebuchet MS"/>
              <a:ea typeface="Trebuchet MS"/>
              <a:cs typeface="Trebuchet MS"/>
              <a:sym typeface="Trebuchet MS"/>
            </a:endParaRPr>
          </a:p>
        </p:txBody>
      </p:sp>
      <p:sp>
        <p:nvSpPr>
          <p:cNvPr id="59" name="Shape 59"/>
          <p:cNvSpPr txBox="1">
            <a:spLocks noGrp="1"/>
          </p:cNvSpPr>
          <p:nvPr>
            <p:ph type="body" idx="1"/>
          </p:nvPr>
        </p:nvSpPr>
        <p:spPr>
          <a:xfrm>
            <a:off x="1547812" y="1700808"/>
            <a:ext cx="7139099" cy="447139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2"/>
              </a:buClr>
              <a:buSzPct val="100000"/>
              <a:buFont typeface="Arial"/>
              <a:buChar char="•"/>
            </a:pPr>
            <a:r>
              <a:rPr lang="nl-NL" sz="2400" b="0" i="0" u="none" strike="noStrike" cap="none" baseline="0" dirty="0">
                <a:solidFill>
                  <a:schemeClr val="dk1"/>
                </a:solidFill>
                <a:latin typeface="Trebuchet MS"/>
                <a:ea typeface="Trebuchet MS"/>
                <a:cs typeface="Trebuchet MS"/>
                <a:sym typeface="Trebuchet MS"/>
              </a:rPr>
              <a:t>Wat is </a:t>
            </a:r>
            <a:r>
              <a:rPr lang="nl-NL" sz="2400" b="0" i="0" u="none" strike="noStrike" cap="none" baseline="0" dirty="0">
                <a:solidFill>
                  <a:srgbClr val="9900FF"/>
                </a:solidFill>
                <a:latin typeface="Trebuchet MS"/>
                <a:ea typeface="Trebuchet MS"/>
                <a:cs typeface="Trebuchet MS"/>
                <a:sym typeface="Trebuchet MS"/>
              </a:rPr>
              <a:t>wel/niet normaal-acceptabel-gezond seksueel </a:t>
            </a:r>
            <a:r>
              <a:rPr lang="nl-NL" sz="2400" b="0" i="0" u="none" strike="noStrike" cap="none" baseline="0" dirty="0">
                <a:solidFill>
                  <a:schemeClr val="dk1"/>
                </a:solidFill>
                <a:latin typeface="Trebuchet MS"/>
                <a:ea typeface="Trebuchet MS"/>
                <a:cs typeface="Trebuchet MS"/>
                <a:sym typeface="Trebuchet MS"/>
              </a:rPr>
              <a:t>gedrag</a:t>
            </a:r>
            <a:r>
              <a:rPr lang="nl-NL" sz="2400" dirty="0">
                <a:latin typeface="Trebuchet MS"/>
                <a:ea typeface="Trebuchet MS"/>
                <a:cs typeface="Trebuchet MS"/>
                <a:sym typeface="Trebuchet MS"/>
              </a:rPr>
              <a:t>?</a:t>
            </a:r>
          </a:p>
          <a:p>
            <a:pPr marL="342900" marR="0" lvl="0" indent="-342900" algn="l" rtl="0">
              <a:spcBef>
                <a:spcPts val="0"/>
              </a:spcBef>
              <a:spcAft>
                <a:spcPts val="0"/>
              </a:spcAft>
              <a:buClr>
                <a:schemeClr val="dk2"/>
              </a:buClr>
              <a:buSzPct val="100000"/>
              <a:buFont typeface="Arial"/>
              <a:buChar char="•"/>
            </a:pPr>
            <a:r>
              <a:rPr lang="nl-NL" sz="2400" b="0" i="0" u="none" strike="noStrike" cap="none" baseline="0" dirty="0">
                <a:solidFill>
                  <a:schemeClr val="dk1"/>
                </a:solidFill>
                <a:latin typeface="Trebuchet MS"/>
                <a:ea typeface="Trebuchet MS"/>
                <a:cs typeface="Trebuchet MS"/>
                <a:sym typeface="Trebuchet MS"/>
              </a:rPr>
              <a:t>Aansluiting bij </a:t>
            </a:r>
            <a:r>
              <a:rPr lang="nl-NL" sz="2400" b="0" i="0" u="none" strike="noStrike" cap="none" baseline="0" dirty="0">
                <a:solidFill>
                  <a:srgbClr val="CC0000"/>
                </a:solidFill>
                <a:latin typeface="Trebuchet MS"/>
                <a:ea typeface="Trebuchet MS"/>
                <a:cs typeface="Trebuchet MS"/>
                <a:sym typeface="Trebuchet MS"/>
              </a:rPr>
              <a:t>ontwikkelingsfasen</a:t>
            </a:r>
            <a:r>
              <a:rPr lang="nl-NL" sz="2400" b="0" i="0" u="none" strike="noStrike" cap="none" baseline="0" dirty="0">
                <a:solidFill>
                  <a:schemeClr val="dk1"/>
                </a:solidFill>
                <a:latin typeface="Trebuchet MS"/>
                <a:ea typeface="Trebuchet MS"/>
                <a:cs typeface="Trebuchet MS"/>
                <a:sym typeface="Trebuchet MS"/>
              </a:rPr>
              <a:t> van kinderen</a:t>
            </a:r>
          </a:p>
          <a:p>
            <a:pPr marL="342900" marR="0" lvl="0" indent="-342900" algn="l" rtl="0">
              <a:spcBef>
                <a:spcPts val="480"/>
              </a:spcBef>
              <a:spcAft>
                <a:spcPts val="0"/>
              </a:spcAft>
              <a:buClr>
                <a:schemeClr val="dk2"/>
              </a:buClr>
              <a:buSzPct val="100000"/>
              <a:buFont typeface="Arial"/>
              <a:buChar char="•"/>
            </a:pPr>
            <a:r>
              <a:rPr lang="nl-NL" sz="2400" b="0" i="0" u="none" strike="noStrike" cap="none" baseline="0" dirty="0">
                <a:solidFill>
                  <a:schemeClr val="dk1"/>
                </a:solidFill>
                <a:latin typeface="Trebuchet MS"/>
                <a:ea typeface="Trebuchet MS"/>
                <a:cs typeface="Trebuchet MS"/>
                <a:sym typeface="Trebuchet MS"/>
              </a:rPr>
              <a:t>Rekening houden met </a:t>
            </a:r>
            <a:r>
              <a:rPr lang="nl-NL" sz="2400" b="0" i="0" u="none" strike="noStrike" cap="none" baseline="0" dirty="0">
                <a:solidFill>
                  <a:srgbClr val="93C47D"/>
                </a:solidFill>
                <a:latin typeface="Trebuchet MS"/>
                <a:ea typeface="Trebuchet MS"/>
                <a:cs typeface="Trebuchet MS"/>
                <a:sym typeface="Trebuchet MS"/>
              </a:rPr>
              <a:t>diversiteit</a:t>
            </a:r>
          </a:p>
          <a:p>
            <a:pPr marL="342900" marR="0" lvl="0" indent="-342900" algn="l" rtl="0">
              <a:spcBef>
                <a:spcPts val="480"/>
              </a:spcBef>
              <a:spcAft>
                <a:spcPts val="0"/>
              </a:spcAft>
              <a:buClr>
                <a:schemeClr val="dk2"/>
              </a:buClr>
              <a:buSzPct val="100000"/>
              <a:buFont typeface="Arial"/>
              <a:buChar char="•"/>
            </a:pPr>
            <a:r>
              <a:rPr lang="nl-NL" sz="2400" b="0" i="0" u="none" strike="noStrike" cap="none" baseline="0" dirty="0">
                <a:solidFill>
                  <a:schemeClr val="dk1"/>
                </a:solidFill>
                <a:latin typeface="Trebuchet MS"/>
                <a:ea typeface="Trebuchet MS"/>
                <a:cs typeface="Trebuchet MS"/>
                <a:sym typeface="Trebuchet MS"/>
              </a:rPr>
              <a:t>Gespreksvoering en ondersteuning</a:t>
            </a:r>
          </a:p>
          <a:p>
            <a:pPr marL="342900" marR="0" lvl="0" indent="-342900" algn="l" rtl="0">
              <a:spcBef>
                <a:spcPts val="480"/>
              </a:spcBef>
              <a:spcAft>
                <a:spcPts val="0"/>
              </a:spcAft>
              <a:buClr>
                <a:schemeClr val="dk2"/>
              </a:buClr>
              <a:buSzPct val="100000"/>
              <a:buFont typeface="Arial"/>
              <a:buChar char="•"/>
            </a:pPr>
            <a:r>
              <a:rPr lang="nl-NL" sz="2400" b="0" i="0" u="none" strike="noStrike" cap="none" baseline="0" dirty="0">
                <a:solidFill>
                  <a:schemeClr val="dk1"/>
                </a:solidFill>
                <a:latin typeface="Trebuchet MS"/>
                <a:ea typeface="Trebuchet MS"/>
                <a:cs typeface="Trebuchet MS"/>
                <a:sym typeface="Trebuchet MS"/>
              </a:rPr>
              <a:t>Verwijzing-sociale kaart</a:t>
            </a:r>
          </a:p>
          <a:p>
            <a:pPr marL="342900" marR="0" lvl="0" indent="-342900" algn="l" rtl="0">
              <a:spcBef>
                <a:spcPts val="480"/>
              </a:spcBef>
              <a:spcAft>
                <a:spcPts val="0"/>
              </a:spcAft>
              <a:buClr>
                <a:schemeClr val="dk2"/>
              </a:buClr>
              <a:buSzPct val="100000"/>
              <a:buFont typeface="Arial"/>
              <a:buChar char="•"/>
            </a:pPr>
            <a:r>
              <a:rPr lang="nl-NL" sz="2400" b="0" i="0" u="none" strike="noStrike" cap="none" baseline="0" dirty="0">
                <a:solidFill>
                  <a:srgbClr val="3C78D8"/>
                </a:solidFill>
                <a:latin typeface="Trebuchet MS"/>
                <a:ea typeface="Trebuchet MS"/>
                <a:cs typeface="Trebuchet MS"/>
                <a:sym typeface="Trebuchet MS"/>
              </a:rPr>
              <a:t>Praktische</a:t>
            </a:r>
            <a:r>
              <a:rPr lang="nl-NL" sz="2400" b="0" i="0" u="none" strike="noStrike" cap="none" baseline="0" dirty="0">
                <a:solidFill>
                  <a:schemeClr val="dk1"/>
                </a:solidFill>
                <a:latin typeface="Trebuchet MS"/>
                <a:ea typeface="Trebuchet MS"/>
                <a:cs typeface="Trebuchet MS"/>
                <a:sym typeface="Trebuchet MS"/>
              </a:rPr>
              <a:t> aanbevelingen</a:t>
            </a:r>
          </a:p>
          <a:p>
            <a:pPr marL="342900" marR="0" lvl="0" indent="-342900" algn="l" rtl="0">
              <a:spcBef>
                <a:spcPts val="480"/>
              </a:spcBef>
              <a:spcAft>
                <a:spcPts val="0"/>
              </a:spcAft>
              <a:buClr>
                <a:schemeClr val="dk2"/>
              </a:buClr>
              <a:buSzPct val="100000"/>
              <a:buFont typeface="Arial"/>
              <a:buChar char="•"/>
            </a:pPr>
            <a:r>
              <a:rPr lang="nl-NL" sz="2400" b="0" i="0" u="none" strike="noStrike" cap="none" baseline="0" dirty="0">
                <a:solidFill>
                  <a:schemeClr val="dk1"/>
                </a:solidFill>
                <a:latin typeface="Trebuchet MS"/>
                <a:ea typeface="Trebuchet MS"/>
                <a:cs typeface="Trebuchet MS"/>
                <a:sym typeface="Trebuchet MS"/>
              </a:rPr>
              <a:t>Beperkte tijd!</a:t>
            </a:r>
          </a:p>
          <a:p>
            <a:pPr marL="342900" marR="0" lvl="0" indent="-190500" algn="l" rtl="0">
              <a:spcBef>
                <a:spcPts val="480"/>
              </a:spcBef>
              <a:spcAft>
                <a:spcPts val="0"/>
              </a:spcAft>
              <a:buClr>
                <a:schemeClr val="dk2"/>
              </a:buClr>
              <a:buFont typeface="Arial"/>
              <a:buNone/>
            </a:pPr>
            <a:endParaRPr sz="2400" b="1" i="0" u="none" strike="noStrike" cap="none" baseline="0" dirty="0">
              <a:solidFill>
                <a:schemeClr val="dk1"/>
              </a:solidFill>
              <a:latin typeface="Trebuchet MS"/>
              <a:ea typeface="Trebuchet MS"/>
              <a:cs typeface="Trebuchet MS"/>
              <a:sym typeface="Trebuchet MS"/>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2779775" y="576072"/>
            <a:ext cx="5578500" cy="2924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600" b="1" i="0" u="none" strike="noStrike" cap="none" baseline="0" dirty="0">
                <a:solidFill>
                  <a:schemeClr val="dk2"/>
                </a:solidFill>
                <a:latin typeface="Trebuchet MS"/>
                <a:ea typeface="Trebuchet MS"/>
                <a:cs typeface="Trebuchet MS"/>
                <a:sym typeface="Trebuchet MS"/>
              </a:rPr>
              <a:t> WHO definitie van seksuele </a:t>
            </a:r>
            <a:r>
              <a:rPr lang="nl-NL" sz="3600" b="1" i="0" u="none" strike="noStrike" cap="none" baseline="0" dirty="0" smtClean="0">
                <a:solidFill>
                  <a:schemeClr val="dk2"/>
                </a:solidFill>
                <a:latin typeface="Trebuchet MS"/>
                <a:ea typeface="Trebuchet MS"/>
                <a:cs typeface="Trebuchet MS"/>
                <a:sym typeface="Trebuchet MS"/>
              </a:rPr>
              <a:t>gezondheid </a:t>
            </a:r>
            <a:endParaRPr lang="nl-NL" sz="3600" b="1" i="0" u="none" strike="noStrike" cap="none" baseline="0" dirty="0">
              <a:solidFill>
                <a:schemeClr val="dk2"/>
              </a:solidFill>
              <a:latin typeface="Trebuchet MS"/>
              <a:ea typeface="Trebuchet MS"/>
              <a:cs typeface="Trebuchet MS"/>
              <a:sym typeface="Trebuchet MS"/>
            </a:endParaRPr>
          </a:p>
        </p:txBody>
      </p:sp>
      <p:sp>
        <p:nvSpPr>
          <p:cNvPr id="65" name="Shape 65"/>
          <p:cNvSpPr txBox="1">
            <a:spLocks noGrp="1"/>
          </p:cNvSpPr>
          <p:nvPr>
            <p:ph type="body" idx="1"/>
          </p:nvPr>
        </p:nvSpPr>
        <p:spPr>
          <a:xfrm>
            <a:off x="539550" y="1901950"/>
            <a:ext cx="8147099" cy="42633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2"/>
              </a:buClr>
              <a:buSzPct val="100000"/>
              <a:buFont typeface="Arial"/>
              <a:buChar char="•"/>
            </a:pPr>
            <a:r>
              <a:rPr lang="nl-NL" sz="2400" b="0" i="0" u="none" strike="noStrike" cap="none" baseline="0" dirty="0">
                <a:solidFill>
                  <a:schemeClr val="dk1"/>
                </a:solidFill>
                <a:latin typeface="Trebuchet MS"/>
                <a:ea typeface="Trebuchet MS"/>
                <a:cs typeface="Trebuchet MS"/>
                <a:sym typeface="Trebuchet MS"/>
              </a:rPr>
              <a:t>Het is een met seksualiteit verbonden toestand van </a:t>
            </a:r>
            <a:r>
              <a:rPr lang="nl-NL" sz="2400" b="0" i="0" u="none" strike="noStrike" cap="none" baseline="0" dirty="0">
                <a:solidFill>
                  <a:srgbClr val="FF33C5"/>
                </a:solidFill>
                <a:latin typeface="Trebuchet MS"/>
                <a:ea typeface="Trebuchet MS"/>
                <a:cs typeface="Trebuchet MS"/>
                <a:sym typeface="Trebuchet MS"/>
              </a:rPr>
              <a:t>fysiek, emotioneel, geestelijk en sociaal welzijn</a:t>
            </a:r>
            <a:r>
              <a:rPr lang="nl-NL" sz="2400" b="0" i="0" u="none" strike="noStrike" cap="none" baseline="0" dirty="0">
                <a:solidFill>
                  <a:schemeClr val="dk1"/>
                </a:solidFill>
                <a:latin typeface="Trebuchet MS"/>
                <a:ea typeface="Trebuchet MS"/>
                <a:cs typeface="Trebuchet MS"/>
                <a:sym typeface="Trebuchet MS"/>
              </a:rPr>
              <a:t>. </a:t>
            </a:r>
          </a:p>
          <a:p>
            <a:pPr marL="342900" marR="0" lvl="0" indent="-342900" algn="l" rtl="0">
              <a:spcBef>
                <a:spcPts val="480"/>
              </a:spcBef>
              <a:spcAft>
                <a:spcPts val="0"/>
              </a:spcAft>
              <a:buClr>
                <a:schemeClr val="dk2"/>
              </a:buClr>
              <a:buSzPct val="100000"/>
              <a:buFont typeface="Arial"/>
              <a:buChar char="•"/>
            </a:pPr>
            <a:r>
              <a:rPr lang="nl-NL" sz="2400" b="0" i="0" u="none" strike="noStrike" cap="none" baseline="0" dirty="0">
                <a:solidFill>
                  <a:schemeClr val="dk1"/>
                </a:solidFill>
                <a:latin typeface="Trebuchet MS"/>
                <a:ea typeface="Trebuchet MS"/>
                <a:cs typeface="Trebuchet MS"/>
                <a:sym typeface="Trebuchet MS"/>
              </a:rPr>
              <a:t>Nadruk op een </a:t>
            </a:r>
            <a:r>
              <a:rPr lang="nl-NL" sz="2400" b="0" i="0" u="none" strike="noStrike" cap="none" baseline="0" dirty="0">
                <a:solidFill>
                  <a:srgbClr val="CB56D6"/>
                </a:solidFill>
                <a:latin typeface="Trebuchet MS"/>
                <a:ea typeface="Trebuchet MS"/>
                <a:cs typeface="Trebuchet MS"/>
                <a:sym typeface="Trebuchet MS"/>
              </a:rPr>
              <a:t>positieve benadering</a:t>
            </a:r>
            <a:r>
              <a:rPr lang="nl-NL" sz="2400" b="0" i="0" u="none" strike="noStrike" cap="none" baseline="0" dirty="0">
                <a:solidFill>
                  <a:schemeClr val="dk1"/>
                </a:solidFill>
                <a:latin typeface="Trebuchet MS"/>
                <a:ea typeface="Trebuchet MS"/>
                <a:cs typeface="Trebuchet MS"/>
                <a:sym typeface="Trebuchet MS"/>
              </a:rPr>
              <a:t> van seksualiteit met ruimte voor </a:t>
            </a:r>
            <a:r>
              <a:rPr lang="nl-NL" sz="2400" b="0" i="0" u="none" strike="noStrike" cap="none" baseline="0" dirty="0">
                <a:solidFill>
                  <a:srgbClr val="CB56D6"/>
                </a:solidFill>
                <a:latin typeface="Trebuchet MS"/>
                <a:ea typeface="Trebuchet MS"/>
                <a:cs typeface="Trebuchet MS"/>
                <a:sym typeface="Trebuchet MS"/>
              </a:rPr>
              <a:t>seksueel plezier. </a:t>
            </a:r>
          </a:p>
          <a:p>
            <a:pPr marL="342900" marR="0" lvl="0" indent="-342900" algn="l" rtl="0">
              <a:spcBef>
                <a:spcPts val="480"/>
              </a:spcBef>
              <a:spcAft>
                <a:spcPts val="0"/>
              </a:spcAft>
              <a:buClr>
                <a:schemeClr val="dk2"/>
              </a:buClr>
              <a:buSzPct val="100000"/>
              <a:buFont typeface="Arial"/>
              <a:buChar char="•"/>
            </a:pPr>
            <a:r>
              <a:rPr lang="nl-NL" sz="2400" b="0" i="0" u="none" strike="noStrike" cap="none" baseline="0" dirty="0">
                <a:solidFill>
                  <a:schemeClr val="dk1"/>
                </a:solidFill>
                <a:latin typeface="Trebuchet MS"/>
                <a:ea typeface="Trebuchet MS"/>
                <a:cs typeface="Trebuchet MS"/>
                <a:sym typeface="Trebuchet MS"/>
              </a:rPr>
              <a:t>Met respect voor de </a:t>
            </a:r>
            <a:r>
              <a:rPr lang="nl-NL" sz="2400" b="0" i="0" u="none" strike="noStrike" cap="none" baseline="0" dirty="0">
                <a:solidFill>
                  <a:srgbClr val="0070C0"/>
                </a:solidFill>
                <a:latin typeface="Trebuchet MS"/>
                <a:ea typeface="Trebuchet MS"/>
                <a:cs typeface="Trebuchet MS"/>
                <a:sym typeface="Trebuchet MS"/>
              </a:rPr>
              <a:t>seksuele rechten </a:t>
            </a:r>
            <a:r>
              <a:rPr lang="nl-NL" sz="2400" b="0" i="0" u="none" strike="noStrike" cap="none" baseline="0" dirty="0">
                <a:solidFill>
                  <a:schemeClr val="dk1"/>
                </a:solidFill>
                <a:latin typeface="Trebuchet MS"/>
                <a:ea typeface="Trebuchet MS"/>
                <a:cs typeface="Trebuchet MS"/>
                <a:sym typeface="Trebuchet MS"/>
              </a:rPr>
              <a:t>van ieder mens, </a:t>
            </a:r>
            <a:r>
              <a:rPr lang="nl-NL" sz="2400" b="0" i="0" u="none" strike="noStrike" cap="none" baseline="0" dirty="0">
                <a:solidFill>
                  <a:srgbClr val="7030A0"/>
                </a:solidFill>
                <a:latin typeface="Trebuchet MS"/>
                <a:ea typeface="Trebuchet MS"/>
                <a:cs typeface="Trebuchet MS"/>
                <a:sym typeface="Trebuchet MS"/>
              </a:rPr>
              <a:t>seksuele contacten </a:t>
            </a:r>
            <a:r>
              <a:rPr lang="nl-NL" sz="2400" b="0" i="0" u="none" strike="noStrike" cap="none" baseline="0" dirty="0">
                <a:solidFill>
                  <a:srgbClr val="AB003C"/>
                </a:solidFill>
                <a:latin typeface="Trebuchet MS"/>
                <a:ea typeface="Trebuchet MS"/>
                <a:cs typeface="Trebuchet MS"/>
                <a:sym typeface="Trebuchet MS"/>
              </a:rPr>
              <a:t>vrij van dwang, discriminatie en geweld</a:t>
            </a:r>
            <a:r>
              <a:rPr lang="nl-NL" sz="2400" b="0" i="0" u="none" strike="noStrike" cap="none" baseline="0" dirty="0">
                <a:solidFill>
                  <a:schemeClr val="dk1"/>
                </a:solidFill>
                <a:latin typeface="Trebuchet MS"/>
                <a:ea typeface="Trebuchet MS"/>
                <a:cs typeface="Trebuchet MS"/>
                <a:sym typeface="Trebuchet MS"/>
              </a:rPr>
              <a:t>.</a:t>
            </a:r>
          </a:p>
          <a:p>
            <a:pPr marL="342900" marR="0" lvl="0" indent="-190500" algn="l" rtl="0">
              <a:spcBef>
                <a:spcPts val="480"/>
              </a:spcBef>
              <a:spcAft>
                <a:spcPts val="0"/>
              </a:spcAft>
              <a:buClr>
                <a:schemeClr val="dk2"/>
              </a:buClr>
              <a:buFont typeface="Arial"/>
              <a:buNone/>
            </a:pPr>
            <a:endParaRPr sz="2400" b="1" i="0" u="none" strike="noStrike" cap="none" baseline="0" dirty="0">
              <a:solidFill>
                <a:schemeClr val="dk1"/>
              </a:solidFill>
              <a:latin typeface="Trebuchet MS"/>
              <a:ea typeface="Trebuchet MS"/>
              <a:cs typeface="Trebuchet MS"/>
              <a:sym typeface="Trebuchet MS"/>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2249425" y="457200"/>
            <a:ext cx="6108899" cy="5669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a:t>     </a:t>
            </a:r>
          </a:p>
        </p:txBody>
      </p:sp>
      <p:sp>
        <p:nvSpPr>
          <p:cNvPr id="71" name="Shape 71"/>
          <p:cNvSpPr txBox="1">
            <a:spLocks noGrp="1"/>
          </p:cNvSpPr>
          <p:nvPr>
            <p:ph type="body" idx="1"/>
          </p:nvPr>
        </p:nvSpPr>
        <p:spPr>
          <a:xfrm>
            <a:off x="1547825" y="1435600"/>
            <a:ext cx="7139099" cy="47366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CB56D6"/>
              </a:buClr>
              <a:buSzPct val="100000"/>
              <a:buFont typeface="Arial"/>
              <a:buChar char="•"/>
            </a:pPr>
            <a:r>
              <a:rPr lang="nl-NL" sz="2400" b="1" i="0" u="none" strike="noStrike" cap="none" baseline="0">
                <a:solidFill>
                  <a:srgbClr val="CB56D6"/>
                </a:solidFill>
                <a:latin typeface="Trebuchet MS"/>
                <a:ea typeface="Trebuchet MS"/>
                <a:cs typeface="Trebuchet MS"/>
                <a:sym typeface="Trebuchet MS"/>
              </a:rPr>
              <a:t>We spreken niet van ‘normaal’ seksueel gedrag</a:t>
            </a:r>
          </a:p>
          <a:p>
            <a:pPr marL="742950" marR="0" lvl="1" indent="-285750" algn="l" rtl="0">
              <a:lnSpc>
                <a:spcPct val="90000"/>
              </a:lnSpc>
              <a:spcBef>
                <a:spcPts val="400"/>
              </a:spcBef>
              <a:spcAft>
                <a:spcPts val="0"/>
              </a:spcAft>
              <a:buClr>
                <a:schemeClr val="dk2"/>
              </a:buClr>
              <a:buSzPct val="100000"/>
              <a:buFont typeface="Arial"/>
              <a:buChar char="•"/>
            </a:pPr>
            <a:r>
              <a:rPr lang="nl-NL" sz="2000" b="1" i="0" u="none" strike="noStrike" cap="none" baseline="0">
                <a:solidFill>
                  <a:schemeClr val="dk2"/>
                </a:solidFill>
                <a:latin typeface="Trebuchet MS"/>
                <a:ea typeface="Trebuchet MS"/>
                <a:cs typeface="Trebuchet MS"/>
                <a:sym typeface="Trebuchet MS"/>
              </a:rPr>
              <a:t>Subjectief:</a:t>
            </a:r>
            <a:r>
              <a:rPr lang="nl-NL" sz="2000" b="1" i="0" u="none" strike="noStrike" cap="none" baseline="0">
                <a:solidFill>
                  <a:schemeClr val="dk1"/>
                </a:solidFill>
                <a:latin typeface="Trebuchet MS"/>
                <a:ea typeface="Trebuchet MS"/>
                <a:cs typeface="Trebuchet MS"/>
                <a:sym typeface="Trebuchet MS"/>
              </a:rPr>
              <a:t> afhankelijk van normen in een cultuur, maatschappij, gezin of groep,</a:t>
            </a:r>
          </a:p>
          <a:p>
            <a:pPr marL="742950" marR="0" lvl="1" indent="-285750" algn="l" rtl="0">
              <a:lnSpc>
                <a:spcPct val="90000"/>
              </a:lnSpc>
              <a:spcBef>
                <a:spcPts val="400"/>
              </a:spcBef>
              <a:spcAft>
                <a:spcPts val="0"/>
              </a:spcAft>
              <a:buClr>
                <a:schemeClr val="dk2"/>
              </a:buClr>
              <a:buSzPct val="100000"/>
              <a:buFont typeface="Arial"/>
              <a:buChar char="•"/>
            </a:pPr>
            <a:r>
              <a:rPr lang="nl-NL" sz="2000" b="1" i="0" u="none" strike="noStrike" cap="none" baseline="0">
                <a:solidFill>
                  <a:schemeClr val="dk1"/>
                </a:solidFill>
                <a:latin typeface="Trebuchet MS"/>
                <a:ea typeface="Trebuchet MS"/>
                <a:cs typeface="Trebuchet MS"/>
                <a:sym typeface="Trebuchet MS"/>
              </a:rPr>
              <a:t>daarom; </a:t>
            </a:r>
            <a:r>
              <a:rPr lang="nl-NL" sz="2000" b="1" i="0" u="none" strike="noStrike" cap="none" baseline="0">
                <a:solidFill>
                  <a:schemeClr val="dk2"/>
                </a:solidFill>
                <a:latin typeface="Trebuchet MS"/>
                <a:ea typeface="Trebuchet MS"/>
                <a:cs typeface="Trebuchet MS"/>
                <a:sym typeface="Trebuchet MS"/>
              </a:rPr>
              <a:t>veelvoorkomend</a:t>
            </a:r>
            <a:r>
              <a:rPr lang="nl-NL" sz="2000" b="1" i="0" u="none" strike="noStrike" cap="none" baseline="0">
                <a:solidFill>
                  <a:schemeClr val="dk1"/>
                </a:solidFill>
                <a:latin typeface="Trebuchet MS"/>
                <a:ea typeface="Trebuchet MS"/>
                <a:cs typeface="Trebuchet MS"/>
                <a:sym typeface="Trebuchet MS"/>
              </a:rPr>
              <a:t> seksueel gedrag</a:t>
            </a:r>
          </a:p>
          <a:p>
            <a:pPr marL="342900" marR="0" lvl="0" indent="-342900" algn="l" rtl="0">
              <a:lnSpc>
                <a:spcPct val="90000"/>
              </a:lnSpc>
              <a:spcBef>
                <a:spcPts val="480"/>
              </a:spcBef>
              <a:spcAft>
                <a:spcPts val="0"/>
              </a:spcAft>
              <a:buClr>
                <a:srgbClr val="CB56D6"/>
              </a:buClr>
              <a:buSzPct val="100000"/>
              <a:buFont typeface="Arial"/>
              <a:buChar char="•"/>
            </a:pPr>
            <a:r>
              <a:rPr lang="nl-NL" sz="2400" b="1" i="0" u="none" strike="noStrike" cap="none" baseline="0">
                <a:solidFill>
                  <a:srgbClr val="CB56D6"/>
                </a:solidFill>
                <a:latin typeface="Trebuchet MS"/>
                <a:ea typeface="Trebuchet MS"/>
                <a:cs typeface="Trebuchet MS"/>
                <a:sym typeface="Trebuchet MS"/>
              </a:rPr>
              <a:t>(Niet) Veelvoorkomend </a:t>
            </a:r>
          </a:p>
          <a:p>
            <a:pPr marL="742950" marR="0" lvl="1" indent="-285750" algn="l" rtl="0">
              <a:lnSpc>
                <a:spcPct val="90000"/>
              </a:lnSpc>
              <a:spcBef>
                <a:spcPts val="400"/>
              </a:spcBef>
              <a:spcAft>
                <a:spcPts val="0"/>
              </a:spcAft>
              <a:buClr>
                <a:schemeClr val="dk2"/>
              </a:buClr>
              <a:buSzPct val="100000"/>
              <a:buFont typeface="Arial"/>
              <a:buChar char="•"/>
            </a:pPr>
            <a:r>
              <a:rPr lang="nl-NL" sz="2000" b="1" i="0" u="none" strike="noStrike" cap="none" baseline="0">
                <a:solidFill>
                  <a:schemeClr val="dk1"/>
                </a:solidFill>
                <a:latin typeface="Trebuchet MS"/>
                <a:ea typeface="Trebuchet MS"/>
                <a:cs typeface="Trebuchet MS"/>
                <a:sym typeface="Trebuchet MS"/>
              </a:rPr>
              <a:t>zegt niets over de mate waarin dit gedrag een risico vormt voor de gezondheid, </a:t>
            </a:r>
          </a:p>
          <a:p>
            <a:pPr marL="742950" marR="0" lvl="1" indent="-285750" algn="l" rtl="0">
              <a:lnSpc>
                <a:spcPct val="90000"/>
              </a:lnSpc>
              <a:spcBef>
                <a:spcPts val="400"/>
              </a:spcBef>
              <a:spcAft>
                <a:spcPts val="0"/>
              </a:spcAft>
              <a:buClr>
                <a:schemeClr val="dk2"/>
              </a:buClr>
              <a:buSzPct val="100000"/>
              <a:buFont typeface="Arial"/>
              <a:buChar char="•"/>
            </a:pPr>
            <a:r>
              <a:rPr lang="nl-NL" sz="2000" b="1" i="0" u="none" strike="noStrike" cap="none" baseline="0">
                <a:solidFill>
                  <a:schemeClr val="dk2"/>
                </a:solidFill>
                <a:latin typeface="Trebuchet MS"/>
                <a:ea typeface="Trebuchet MS"/>
                <a:cs typeface="Trebuchet MS"/>
                <a:sym typeface="Trebuchet MS"/>
              </a:rPr>
              <a:t>criteria</a:t>
            </a:r>
            <a:r>
              <a:rPr lang="nl-NL" sz="2000" b="1" i="0" u="none" strike="noStrike" cap="none" baseline="0">
                <a:solidFill>
                  <a:schemeClr val="dk1"/>
                </a:solidFill>
                <a:latin typeface="Trebuchet MS"/>
                <a:ea typeface="Trebuchet MS"/>
                <a:cs typeface="Trebuchet MS"/>
                <a:sym typeface="Trebuchet MS"/>
              </a:rPr>
              <a:t> om deze mate te bepalen(Vlaggensysteem)</a:t>
            </a:r>
          </a:p>
          <a:p>
            <a:pPr marL="342900" marR="0" lvl="0" indent="-342900" algn="l" rtl="0">
              <a:lnSpc>
                <a:spcPct val="90000"/>
              </a:lnSpc>
              <a:spcBef>
                <a:spcPts val="480"/>
              </a:spcBef>
              <a:spcAft>
                <a:spcPts val="0"/>
              </a:spcAft>
              <a:buClr>
                <a:schemeClr val="dk2"/>
              </a:buClr>
              <a:buSzPct val="100000"/>
              <a:buFont typeface="Arial"/>
              <a:buChar char="•"/>
            </a:pPr>
            <a:r>
              <a:rPr lang="nl-NL" sz="2400" b="1" i="0" u="none" strike="noStrike" cap="none" baseline="0">
                <a:solidFill>
                  <a:srgbClr val="CB56D6"/>
                </a:solidFill>
                <a:latin typeface="Trebuchet MS"/>
                <a:ea typeface="Trebuchet MS"/>
                <a:cs typeface="Trebuchet MS"/>
                <a:sym typeface="Trebuchet MS"/>
              </a:rPr>
              <a:t>Ongezond seksueel gedrag;</a:t>
            </a:r>
            <a:r>
              <a:rPr lang="nl-NL" sz="2400" b="1" i="0" u="none" strike="noStrike" cap="none" baseline="0">
                <a:solidFill>
                  <a:schemeClr val="dk1"/>
                </a:solidFill>
                <a:latin typeface="Trebuchet MS"/>
                <a:ea typeface="Trebuchet MS"/>
                <a:cs typeface="Trebuchet MS"/>
                <a:sym typeface="Trebuchet MS"/>
              </a:rPr>
              <a:t> </a:t>
            </a:r>
          </a:p>
          <a:p>
            <a:pPr marL="742950" marR="0" lvl="1" indent="-285750" algn="l" rtl="0">
              <a:lnSpc>
                <a:spcPct val="90000"/>
              </a:lnSpc>
              <a:spcBef>
                <a:spcPts val="400"/>
              </a:spcBef>
              <a:spcAft>
                <a:spcPts val="0"/>
              </a:spcAft>
              <a:buClr>
                <a:schemeClr val="dk2"/>
              </a:buClr>
              <a:buSzPct val="100000"/>
              <a:buFont typeface="Arial"/>
              <a:buChar char="•"/>
            </a:pPr>
            <a:r>
              <a:rPr lang="nl-NL" sz="2000" b="1" i="0" u="none" strike="noStrike" cap="none" baseline="0">
                <a:solidFill>
                  <a:schemeClr val="dk1"/>
                </a:solidFill>
                <a:latin typeface="Trebuchet MS"/>
                <a:ea typeface="Trebuchet MS"/>
                <a:cs typeface="Trebuchet MS"/>
                <a:sym typeface="Trebuchet MS"/>
              </a:rPr>
              <a:t>als het </a:t>
            </a:r>
            <a:r>
              <a:rPr lang="nl-NL" sz="2000" b="1" i="0" u="none" strike="noStrike" cap="none" baseline="0">
                <a:solidFill>
                  <a:schemeClr val="dk2"/>
                </a:solidFill>
                <a:latin typeface="Trebuchet MS"/>
                <a:ea typeface="Trebuchet MS"/>
                <a:cs typeface="Trebuchet MS"/>
                <a:sym typeface="Trebuchet MS"/>
              </a:rPr>
              <a:t>een (te verwachten) risico</a:t>
            </a:r>
            <a:r>
              <a:rPr lang="nl-NL" sz="2000" b="1" i="0" u="none" strike="noStrike" cap="none" baseline="0">
                <a:solidFill>
                  <a:schemeClr val="dk1"/>
                </a:solidFill>
                <a:latin typeface="Trebuchet MS"/>
                <a:ea typeface="Trebuchet MS"/>
                <a:cs typeface="Trebuchet MS"/>
                <a:sym typeface="Trebuchet MS"/>
              </a:rPr>
              <a:t> vormt voor de lichamelijke en psychosociale gezondheid en welzijn</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2771800" y="476672"/>
            <a:ext cx="6120680" cy="12195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600" b="1" i="0" u="none" strike="noStrike" cap="none" baseline="0" dirty="0">
                <a:solidFill>
                  <a:schemeClr val="dk2"/>
                </a:solidFill>
                <a:latin typeface="Trebuchet MS"/>
                <a:ea typeface="Trebuchet MS"/>
                <a:cs typeface="Trebuchet MS"/>
                <a:sym typeface="Trebuchet MS"/>
              </a:rPr>
              <a:t>Criteria vlaggensysteem </a:t>
            </a:r>
            <a:r>
              <a:rPr lang="nl-NL" sz="3600" b="1" i="0" u="none" strike="noStrike" cap="none" baseline="0" dirty="0" smtClean="0">
                <a:solidFill>
                  <a:schemeClr val="dk2"/>
                </a:solidFill>
                <a:latin typeface="Trebuchet MS"/>
                <a:ea typeface="Trebuchet MS"/>
                <a:cs typeface="Trebuchet MS"/>
                <a:sym typeface="Trebuchet MS"/>
              </a:rPr>
              <a:t>bij </a:t>
            </a:r>
            <a:r>
              <a:rPr lang="nl-NL" sz="3600" b="1" i="0" u="none" strike="noStrike" cap="none" baseline="0" dirty="0">
                <a:solidFill>
                  <a:schemeClr val="dk2"/>
                </a:solidFill>
                <a:latin typeface="Trebuchet MS"/>
                <a:ea typeface="Trebuchet MS"/>
                <a:cs typeface="Trebuchet MS"/>
                <a:sym typeface="Trebuchet MS"/>
              </a:rPr>
              <a:t>duiding seksueel gedrag</a:t>
            </a:r>
          </a:p>
        </p:txBody>
      </p:sp>
      <p:sp>
        <p:nvSpPr>
          <p:cNvPr id="77" name="Shape 77"/>
          <p:cNvSpPr txBox="1">
            <a:spLocks noGrp="1"/>
          </p:cNvSpPr>
          <p:nvPr>
            <p:ph type="body" idx="1"/>
          </p:nvPr>
        </p:nvSpPr>
        <p:spPr>
          <a:xfrm>
            <a:off x="611560" y="1988840"/>
            <a:ext cx="7900986" cy="3713608"/>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chemeClr val="dk2"/>
              </a:buClr>
              <a:buSzPct val="100000"/>
              <a:buFont typeface="Trebuchet MS"/>
              <a:buAutoNum type="arabicPeriod"/>
            </a:pPr>
            <a:r>
              <a:rPr lang="nl-NL" sz="2400" b="1" i="0" u="none" strike="noStrike" cap="none" baseline="0" dirty="0">
                <a:solidFill>
                  <a:schemeClr val="dk1"/>
                </a:solidFill>
                <a:latin typeface="Trebuchet MS"/>
                <a:ea typeface="Trebuchet MS"/>
                <a:cs typeface="Trebuchet MS"/>
                <a:sym typeface="Trebuchet MS"/>
              </a:rPr>
              <a:t>Toestemming (</a:t>
            </a:r>
            <a:r>
              <a:rPr lang="nl-NL" sz="2400" b="0" i="0" u="none" strike="noStrike" cap="none" baseline="0" dirty="0">
                <a:solidFill>
                  <a:schemeClr val="dk1"/>
                </a:solidFill>
                <a:latin typeface="Trebuchet MS"/>
                <a:ea typeface="Trebuchet MS"/>
                <a:cs typeface="Trebuchet MS"/>
                <a:sym typeface="Trebuchet MS"/>
              </a:rPr>
              <a:t>allebei prettig, leuk, gewenst)</a:t>
            </a:r>
          </a:p>
          <a:p>
            <a:pPr marL="457200" marR="0" lvl="0" indent="-457200" algn="l" rtl="0">
              <a:spcBef>
                <a:spcPts val="480"/>
              </a:spcBef>
              <a:spcAft>
                <a:spcPts val="0"/>
              </a:spcAft>
              <a:buClr>
                <a:schemeClr val="dk2"/>
              </a:buClr>
              <a:buSzPct val="100000"/>
              <a:buFont typeface="Trebuchet MS"/>
              <a:buAutoNum type="arabicPeriod"/>
            </a:pPr>
            <a:r>
              <a:rPr lang="nl-NL" sz="2400" b="1" i="0" u="none" strike="noStrike" cap="none" baseline="0" dirty="0">
                <a:solidFill>
                  <a:schemeClr val="dk1"/>
                </a:solidFill>
                <a:latin typeface="Trebuchet MS"/>
                <a:ea typeface="Trebuchet MS"/>
                <a:cs typeface="Trebuchet MS"/>
                <a:sym typeface="Trebuchet MS"/>
              </a:rPr>
              <a:t>Vrijwillig (</a:t>
            </a:r>
            <a:r>
              <a:rPr lang="nl-NL" sz="2400" b="0" i="0" u="none" strike="noStrike" cap="none" baseline="0" dirty="0">
                <a:solidFill>
                  <a:schemeClr val="dk1"/>
                </a:solidFill>
                <a:latin typeface="Trebuchet MS"/>
                <a:ea typeface="Trebuchet MS"/>
                <a:cs typeface="Trebuchet MS"/>
                <a:sym typeface="Trebuchet MS"/>
              </a:rPr>
              <a:t>zonder dwang, eigen wil)</a:t>
            </a:r>
          </a:p>
          <a:p>
            <a:pPr marL="457200" marR="0" lvl="0" indent="-457200" algn="l" rtl="0">
              <a:spcBef>
                <a:spcPts val="480"/>
              </a:spcBef>
              <a:spcAft>
                <a:spcPts val="0"/>
              </a:spcAft>
              <a:buClr>
                <a:schemeClr val="dk2"/>
              </a:buClr>
              <a:buSzPct val="100000"/>
              <a:buFont typeface="Trebuchet MS"/>
              <a:buAutoNum type="arabicPeriod"/>
            </a:pPr>
            <a:r>
              <a:rPr lang="nl-NL" sz="2400" b="1" i="0" u="none" strike="noStrike" cap="none" baseline="0" dirty="0">
                <a:solidFill>
                  <a:schemeClr val="dk1"/>
                </a:solidFill>
                <a:latin typeface="Trebuchet MS"/>
                <a:ea typeface="Trebuchet MS"/>
                <a:cs typeface="Trebuchet MS"/>
                <a:sym typeface="Trebuchet MS"/>
              </a:rPr>
              <a:t>Gelijkwaardigheid (</a:t>
            </a:r>
            <a:r>
              <a:rPr lang="nl-NL" sz="2400" b="0" i="0" u="none" strike="noStrike" cap="none" baseline="0" dirty="0">
                <a:solidFill>
                  <a:schemeClr val="dk1"/>
                </a:solidFill>
                <a:latin typeface="Trebuchet MS"/>
                <a:ea typeface="Trebuchet MS"/>
                <a:cs typeface="Trebuchet MS"/>
                <a:sym typeface="Trebuchet MS"/>
              </a:rPr>
              <a:t>leeftijd, intelligentie, macht</a:t>
            </a:r>
            <a:r>
              <a:rPr lang="nl-NL" sz="2400" b="1" i="0" u="none" strike="noStrike" cap="none" baseline="0" dirty="0">
                <a:solidFill>
                  <a:schemeClr val="dk1"/>
                </a:solidFill>
                <a:latin typeface="Trebuchet MS"/>
                <a:ea typeface="Trebuchet MS"/>
                <a:cs typeface="Trebuchet MS"/>
                <a:sym typeface="Trebuchet MS"/>
              </a:rPr>
              <a:t>)</a:t>
            </a:r>
          </a:p>
          <a:p>
            <a:pPr marL="457200" marR="0" lvl="0" indent="-457200" algn="l" rtl="0">
              <a:spcBef>
                <a:spcPts val="480"/>
              </a:spcBef>
              <a:spcAft>
                <a:spcPts val="0"/>
              </a:spcAft>
              <a:buClr>
                <a:schemeClr val="dk2"/>
              </a:buClr>
              <a:buSzPct val="100000"/>
              <a:buFont typeface="Trebuchet MS"/>
              <a:buAutoNum type="arabicPeriod"/>
            </a:pPr>
            <a:r>
              <a:rPr lang="nl-NL" sz="2400" b="1" i="0" u="none" strike="noStrike" cap="none" baseline="0" dirty="0">
                <a:solidFill>
                  <a:schemeClr val="dk1"/>
                </a:solidFill>
                <a:latin typeface="Trebuchet MS"/>
                <a:ea typeface="Trebuchet MS"/>
                <a:cs typeface="Trebuchet MS"/>
                <a:sym typeface="Trebuchet MS"/>
              </a:rPr>
              <a:t>Leeftijd c.q. ontwikkeling adequaat </a:t>
            </a:r>
            <a:r>
              <a:rPr lang="nl-NL" sz="2400" b="0" i="0" u="none" strike="noStrike" cap="none" baseline="0" dirty="0">
                <a:solidFill>
                  <a:schemeClr val="dk1"/>
                </a:solidFill>
                <a:latin typeface="Trebuchet MS"/>
                <a:ea typeface="Trebuchet MS"/>
                <a:cs typeface="Trebuchet MS"/>
                <a:sym typeface="Trebuchet MS"/>
              </a:rPr>
              <a:t>(passend bij ontwikkeling)</a:t>
            </a:r>
          </a:p>
          <a:p>
            <a:pPr marL="457200" marR="0" lvl="0" indent="-457200" algn="l" rtl="0">
              <a:spcBef>
                <a:spcPts val="480"/>
              </a:spcBef>
              <a:spcAft>
                <a:spcPts val="0"/>
              </a:spcAft>
              <a:buClr>
                <a:schemeClr val="dk2"/>
              </a:buClr>
              <a:buSzPct val="100000"/>
              <a:buFont typeface="Trebuchet MS"/>
              <a:buAutoNum type="arabicPeriod"/>
            </a:pPr>
            <a:r>
              <a:rPr lang="nl-NL" sz="2400" b="1" i="0" u="none" strike="noStrike" cap="none" baseline="0" dirty="0">
                <a:solidFill>
                  <a:schemeClr val="dk1"/>
                </a:solidFill>
                <a:latin typeface="Trebuchet MS"/>
                <a:ea typeface="Trebuchet MS"/>
                <a:cs typeface="Trebuchet MS"/>
                <a:sym typeface="Trebuchet MS"/>
              </a:rPr>
              <a:t>Context adequaat (</a:t>
            </a:r>
            <a:r>
              <a:rPr lang="nl-NL" sz="2400" b="0" i="0" u="none" strike="noStrike" cap="none" baseline="0" dirty="0">
                <a:solidFill>
                  <a:schemeClr val="dk1"/>
                </a:solidFill>
                <a:latin typeface="Trebuchet MS"/>
                <a:ea typeface="Trebuchet MS"/>
                <a:cs typeface="Trebuchet MS"/>
                <a:sym typeface="Trebuchet MS"/>
              </a:rPr>
              <a:t>passend bij situatie of omstandigheden, niet storend of choquerend)</a:t>
            </a:r>
          </a:p>
          <a:p>
            <a:pPr marL="457200" marR="0" lvl="0" indent="-457200" algn="l" rtl="0">
              <a:spcBef>
                <a:spcPts val="480"/>
              </a:spcBef>
              <a:spcAft>
                <a:spcPts val="0"/>
              </a:spcAft>
              <a:buClr>
                <a:schemeClr val="dk2"/>
              </a:buClr>
              <a:buSzPct val="100000"/>
              <a:buFont typeface="Trebuchet MS"/>
              <a:buAutoNum type="arabicPeriod"/>
            </a:pPr>
            <a:r>
              <a:rPr lang="nl-NL" sz="2400" b="1" i="0" u="none" strike="noStrike" cap="none" baseline="0" dirty="0">
                <a:solidFill>
                  <a:schemeClr val="dk1"/>
                </a:solidFill>
                <a:latin typeface="Trebuchet MS"/>
                <a:ea typeface="Trebuchet MS"/>
                <a:cs typeface="Trebuchet MS"/>
                <a:sym typeface="Trebuchet MS"/>
              </a:rPr>
              <a:t>Zelfrespect (</a:t>
            </a:r>
            <a:r>
              <a:rPr lang="nl-NL" sz="2400" b="0" i="0" u="none" strike="noStrike" cap="none" baseline="0" dirty="0">
                <a:solidFill>
                  <a:schemeClr val="dk1"/>
                </a:solidFill>
                <a:latin typeface="Trebuchet MS"/>
                <a:ea typeface="Trebuchet MS"/>
                <a:cs typeface="Trebuchet MS"/>
                <a:sym typeface="Trebuchet MS"/>
              </a:rPr>
              <a:t>geen fysieke, emotionele of psychische schade)</a:t>
            </a:r>
          </a:p>
          <a:p>
            <a:pPr marL="457200" marR="0" lvl="0" indent="-304800" algn="l" rtl="0">
              <a:spcBef>
                <a:spcPts val="480"/>
              </a:spcBef>
              <a:spcAft>
                <a:spcPts val="0"/>
              </a:spcAft>
              <a:buClr>
                <a:schemeClr val="dk2"/>
              </a:buClr>
              <a:buFont typeface="Trebuchet MS"/>
              <a:buNone/>
            </a:pPr>
            <a:endParaRPr sz="2400" b="1" i="0" u="none" strike="noStrike" cap="none" baseline="0" dirty="0">
              <a:solidFill>
                <a:schemeClr val="dk1"/>
              </a:solidFill>
              <a:latin typeface="Trebuchet MS"/>
              <a:ea typeface="Trebuchet MS"/>
              <a:cs typeface="Trebuchet MS"/>
              <a:sym typeface="Trebuchet MS"/>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273550" y="476672"/>
            <a:ext cx="5413199" cy="748553"/>
          </a:xfrm>
          <a:prstGeom prst="rect">
            <a:avLst/>
          </a:prstGeom>
        </p:spPr>
        <p:txBody>
          <a:bodyPr lIns="91425" tIns="91425" rIns="91425" bIns="91425" anchor="t" anchorCtr="0">
            <a:noAutofit/>
          </a:bodyPr>
          <a:lstStyle/>
          <a:p>
            <a:pPr>
              <a:spcBef>
                <a:spcPts val="0"/>
              </a:spcBef>
              <a:buNone/>
            </a:pPr>
            <a:r>
              <a:rPr lang="nl-NL" sz="3600" b="1" dirty="0">
                <a:latin typeface="Trebuchet MS"/>
                <a:ea typeface="Trebuchet MS"/>
                <a:cs typeface="Trebuchet MS"/>
                <a:sym typeface="Trebuchet MS"/>
              </a:rPr>
              <a:t>Seksuele ontwikkeling van kinderen</a:t>
            </a:r>
          </a:p>
        </p:txBody>
      </p:sp>
      <p:sp>
        <p:nvSpPr>
          <p:cNvPr id="83" name="Shape 83"/>
          <p:cNvSpPr txBox="1">
            <a:spLocks noGrp="1"/>
          </p:cNvSpPr>
          <p:nvPr>
            <p:ph type="body" idx="1"/>
          </p:nvPr>
        </p:nvSpPr>
        <p:spPr>
          <a:xfrm>
            <a:off x="611560" y="1988840"/>
            <a:ext cx="8075177" cy="4183359"/>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Trebuchet MS"/>
              <a:buChar char="●"/>
            </a:pPr>
            <a:r>
              <a:rPr lang="nl-NL" sz="2400" dirty="0">
                <a:latin typeface="Trebuchet MS"/>
                <a:ea typeface="Trebuchet MS"/>
                <a:cs typeface="Trebuchet MS"/>
                <a:sym typeface="Trebuchet MS"/>
              </a:rPr>
              <a:t>Vanaf geboorte</a:t>
            </a:r>
          </a:p>
          <a:p>
            <a:pPr marL="457200" lvl="0" indent="-342900" rtl="0">
              <a:spcBef>
                <a:spcPts val="0"/>
              </a:spcBef>
              <a:buClr>
                <a:schemeClr val="dk1"/>
              </a:buClr>
              <a:buSzPct val="100000"/>
              <a:buFont typeface="Trebuchet MS"/>
              <a:buChar char="●"/>
            </a:pPr>
            <a:r>
              <a:rPr lang="nl-NL" sz="2400" dirty="0">
                <a:latin typeface="Trebuchet MS"/>
                <a:ea typeface="Trebuchet MS"/>
                <a:cs typeface="Trebuchet MS"/>
                <a:sym typeface="Trebuchet MS"/>
              </a:rPr>
              <a:t>Uniek</a:t>
            </a:r>
          </a:p>
          <a:p>
            <a:pPr marL="457200" lvl="0" indent="-342900" rtl="0">
              <a:spcBef>
                <a:spcPts val="0"/>
              </a:spcBef>
              <a:buClr>
                <a:schemeClr val="dk1"/>
              </a:buClr>
              <a:buSzPct val="100000"/>
              <a:buFont typeface="Trebuchet MS"/>
              <a:buChar char="●"/>
            </a:pPr>
            <a:r>
              <a:rPr lang="nl-NL" sz="2400" dirty="0">
                <a:latin typeface="Trebuchet MS"/>
                <a:ea typeface="Trebuchet MS"/>
                <a:cs typeface="Trebuchet MS"/>
                <a:sym typeface="Trebuchet MS"/>
              </a:rPr>
              <a:t>Diverse factoren</a:t>
            </a:r>
          </a:p>
          <a:p>
            <a:pPr marL="457200" lvl="0" indent="-342900" rtl="0">
              <a:spcBef>
                <a:spcPts val="0"/>
              </a:spcBef>
              <a:buClr>
                <a:schemeClr val="dk1"/>
              </a:buClr>
              <a:buSzPct val="100000"/>
              <a:buFont typeface="Trebuchet MS"/>
              <a:buChar char="●"/>
            </a:pPr>
            <a:r>
              <a:rPr lang="nl-NL" sz="2400" dirty="0">
                <a:latin typeface="Trebuchet MS"/>
                <a:ea typeface="Trebuchet MS"/>
                <a:cs typeface="Trebuchet MS"/>
                <a:sym typeface="Trebuchet MS"/>
              </a:rPr>
              <a:t>Interactief en </a:t>
            </a:r>
            <a:r>
              <a:rPr lang="nl-NL" sz="2400" dirty="0" smtClean="0">
                <a:latin typeface="Trebuchet MS"/>
                <a:ea typeface="Trebuchet MS"/>
                <a:cs typeface="Trebuchet MS"/>
                <a:sym typeface="Trebuchet MS"/>
              </a:rPr>
              <a:t>dynamisch</a:t>
            </a:r>
            <a:endParaRPr sz="2400" dirty="0">
              <a:latin typeface="Trebuchet MS"/>
              <a:ea typeface="Trebuchet MS"/>
              <a:cs typeface="Trebuchet MS"/>
              <a:sym typeface="Trebuchet MS"/>
            </a:endParaRPr>
          </a:p>
          <a:p>
            <a:pPr marL="685800" lvl="0" indent="-342900" rtl="0">
              <a:spcBef>
                <a:spcPts val="480"/>
              </a:spcBef>
              <a:buClr>
                <a:schemeClr val="dk1"/>
              </a:buClr>
              <a:buSzPct val="100000"/>
              <a:buFont typeface="Wingdings" panose="05000000000000000000" pitchFamily="2" charset="2"/>
              <a:buChar char="Ø"/>
            </a:pPr>
            <a:r>
              <a:rPr lang="nl-NL" sz="2400" dirty="0">
                <a:latin typeface="Trebuchet MS"/>
                <a:ea typeface="Trebuchet MS"/>
                <a:cs typeface="Trebuchet MS"/>
                <a:sym typeface="Trebuchet MS"/>
              </a:rPr>
              <a:t>Seksualiteit # opwinding</a:t>
            </a:r>
          </a:p>
          <a:p>
            <a:pPr marL="685800" lvl="0" indent="-342900" rtl="0">
              <a:spcBef>
                <a:spcPts val="480"/>
              </a:spcBef>
              <a:buClr>
                <a:schemeClr val="dk1"/>
              </a:buClr>
              <a:buSzPct val="100000"/>
              <a:buFont typeface="Wingdings" panose="05000000000000000000" pitchFamily="2" charset="2"/>
              <a:buChar char="Ø"/>
            </a:pPr>
            <a:r>
              <a:rPr lang="nl-NL" sz="2400" dirty="0">
                <a:latin typeface="Trebuchet MS"/>
                <a:ea typeface="Trebuchet MS"/>
                <a:cs typeface="Trebuchet MS"/>
                <a:sym typeface="Trebuchet MS"/>
              </a:rPr>
              <a:t>Seksualiteit # seksueel misbruik</a:t>
            </a:r>
          </a:p>
          <a:p>
            <a:pPr marL="685800" lvl="0" indent="-342900">
              <a:spcBef>
                <a:spcPts val="480"/>
              </a:spcBef>
              <a:buClr>
                <a:schemeClr val="dk1"/>
              </a:buClr>
              <a:buSzPct val="100000"/>
              <a:buFont typeface="Wingdings" panose="05000000000000000000" pitchFamily="2" charset="2"/>
              <a:buChar char="Ø"/>
            </a:pPr>
            <a:r>
              <a:rPr lang="nl-NL" sz="2400" dirty="0">
                <a:latin typeface="Trebuchet MS"/>
                <a:ea typeface="Trebuchet MS"/>
                <a:cs typeface="Trebuchet MS"/>
                <a:sym typeface="Trebuchet MS"/>
              </a:rPr>
              <a:t>Seksualiteit kind # volwassen seksualiteit</a:t>
            </a:r>
          </a:p>
        </p:txBody>
      </p:sp>
    </p:spTree>
  </p:cSld>
  <p:clrMapOvr>
    <a:masterClrMapping/>
  </p:clrMapOvr>
  <p:transition spd="slow">
    <p:cut/>
  </p:transition>
</p:sld>
</file>

<file path=ppt/theme/theme1.xml><?xml version="1.0" encoding="utf-8"?>
<a:theme xmlns:a="http://schemas.openxmlformats.org/drawingml/2006/main" name="Presentatie">
  <a:themeElements>
    <a:clrScheme name="Office-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sentatie">
  <a:themeElements>
    <a:clrScheme name="Office-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1495</Words>
  <Application>Microsoft Office PowerPoint</Application>
  <PresentationFormat>Diavoorstelling (4:3)</PresentationFormat>
  <Paragraphs>230</Paragraphs>
  <Slides>41</Slides>
  <Notes>41</Notes>
  <HiddenSlides>0</HiddenSlides>
  <MMClips>0</MMClips>
  <ScaleCrop>false</ScaleCrop>
  <HeadingPairs>
    <vt:vector size="4" baseType="variant">
      <vt:variant>
        <vt:lpstr>Thema</vt:lpstr>
      </vt:variant>
      <vt:variant>
        <vt:i4>2</vt:i4>
      </vt:variant>
      <vt:variant>
        <vt:lpstr>Diatitels</vt:lpstr>
      </vt:variant>
      <vt:variant>
        <vt:i4>41</vt:i4>
      </vt:variant>
    </vt:vector>
  </HeadingPairs>
  <TitlesOfParts>
    <vt:vector size="43" baseType="lpstr">
      <vt:lpstr>Presentatie</vt:lpstr>
      <vt:lpstr>1_Presentatie</vt:lpstr>
      <vt:lpstr>PowerPoint-presentatie</vt:lpstr>
      <vt:lpstr>Opbouw presentatie</vt:lpstr>
      <vt:lpstr>Waarom deze richtlijn voor JGZ? </vt:lpstr>
      <vt:lpstr>Behoeftepeiling voor  JGZ-richtlijn</vt:lpstr>
      <vt:lpstr>Vragen en aandachtspunten bij ontwikkeling richtlijn</vt:lpstr>
      <vt:lpstr> WHO definitie van seksuele gezondheid </vt:lpstr>
      <vt:lpstr>     </vt:lpstr>
      <vt:lpstr>Criteria vlaggensysteem bij duiding seksueel gedrag</vt:lpstr>
      <vt:lpstr>Seksuele ontwikkeling van kinderen</vt:lpstr>
      <vt:lpstr>Opvattingen over kinderen en seksualiteit</vt:lpstr>
      <vt:lpstr>Seksuele ontwikkeling 0 – 19 jaar </vt:lpstr>
      <vt:lpstr>VRAAG 1</vt:lpstr>
      <vt:lpstr>WAAR!</vt:lpstr>
      <vt:lpstr>VRAAG</vt:lpstr>
      <vt:lpstr>Niet waar!  </vt:lpstr>
      <vt:lpstr>Kinderen: 3 - 6 jaar </vt:lpstr>
      <vt:lpstr>Casus</vt:lpstr>
      <vt:lpstr>Kind 6 – 9 jaar: schaamte</vt:lpstr>
      <vt:lpstr>Seksuele activiteiten met ander kind (6-10 jaar) (Larsson &amp; Svedin (2002) </vt:lpstr>
      <vt:lpstr>Situatie: start puberteit</vt:lpstr>
      <vt:lpstr>Puberteit 12 – 15 jaar</vt:lpstr>
      <vt:lpstr>Actie 1 De JGZ-professional dient het gedrag rondom internet en seks te bevragen, te informeren naar de betekenis en context, en de positieve kanten maar ook de risico’s toe te lichten. Het is van belang jongeren te voorzien van betrouwbare informatie (Sense.info) en duidelijk te maken welk gedrag acceptabel, strafbaar of ontoelaatbaar is.  </vt:lpstr>
      <vt:lpstr>   </vt:lpstr>
      <vt:lpstr>Kind 9 - 12 jaar: puberteit</vt:lpstr>
      <vt:lpstr>Seksuele gezondheid en ontwikkeling 12+</vt:lpstr>
      <vt:lpstr>VRAAG</vt:lpstr>
      <vt:lpstr>NIET WAAR!</vt:lpstr>
      <vt:lpstr>Wat hebben 12 jarigen wel  eens meegemaakt? </vt:lpstr>
      <vt:lpstr>Midden adolescentie (15-18 jaar) </vt:lpstr>
      <vt:lpstr>Ervaring met geslachtsgemeenschap (%) veranderingen in 17 jaar tijd</vt:lpstr>
      <vt:lpstr>Seksuele carrière (mediane leeftijden) De Graaf e.a. Seks onder je 25ste, 2012</vt:lpstr>
      <vt:lpstr>Beleving eerste keer seks De Graaf e.a. Seks onder je 25ste, 2012</vt:lpstr>
      <vt:lpstr>Seksuele grensoverschrijding hoog De Graaf e.a. Seks onder je 25ste, 2012</vt:lpstr>
      <vt:lpstr>Grensoverschrijding bij de eerste keer (%) De Graaf e.a. Seks onder je 25ste, 2012</vt:lpstr>
      <vt:lpstr>Uitkomsten praktijktoets </vt:lpstr>
      <vt:lpstr>Verbeterpunten</vt:lpstr>
      <vt:lpstr>Stelling</vt:lpstr>
      <vt:lpstr>Ondersteunende materialen</vt:lpstr>
      <vt:lpstr>Collectieve preventie </vt:lpstr>
      <vt:lpstr>  </vt:lpstr>
      <vt:lpstr>Websites en 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Trudy</dc:creator>
  <cp:lastModifiedBy>Trudy</cp:lastModifiedBy>
  <cp:revision>3</cp:revision>
  <dcterms:modified xsi:type="dcterms:W3CDTF">2016-02-04T13:39:38Z</dcterms:modified>
</cp:coreProperties>
</file>