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5"/>
  </p:sldMasterIdLst>
  <p:notesMasterIdLst>
    <p:notesMasterId r:id="rId30"/>
  </p:notesMasterIdLst>
  <p:sldIdLst>
    <p:sldId id="257" r:id="rId6"/>
    <p:sldId id="258" r:id="rId7"/>
    <p:sldId id="285" r:id="rId8"/>
    <p:sldId id="260" r:id="rId9"/>
    <p:sldId id="261" r:id="rId10"/>
    <p:sldId id="298" r:id="rId11"/>
    <p:sldId id="262" r:id="rId12"/>
    <p:sldId id="294" r:id="rId13"/>
    <p:sldId id="263" r:id="rId14"/>
    <p:sldId id="264" r:id="rId15"/>
    <p:sldId id="295" r:id="rId16"/>
    <p:sldId id="297" r:id="rId17"/>
    <p:sldId id="301" r:id="rId18"/>
    <p:sldId id="267" r:id="rId19"/>
    <p:sldId id="296" r:id="rId20"/>
    <p:sldId id="271" r:id="rId21"/>
    <p:sldId id="273" r:id="rId22"/>
    <p:sldId id="299" r:id="rId23"/>
    <p:sldId id="300" r:id="rId24"/>
    <p:sldId id="277" r:id="rId25"/>
    <p:sldId id="302" r:id="rId26"/>
    <p:sldId id="278" r:id="rId27"/>
    <p:sldId id="281" r:id="rId28"/>
    <p:sldId id="282" r:id="rId29"/>
  </p:sldIdLst>
  <p:sldSz cx="9144000" cy="5143500" type="screen16x9"/>
  <p:notesSz cx="6858000" cy="9144000"/>
  <p:embeddedFontLst>
    <p:embeddedFont>
      <p:font typeface="Open Sans" panose="020B0606030504020204" pitchFamily="34" charset="0"/>
      <p:regular r:id="rId31"/>
      <p:bold r:id="rId32"/>
      <p:italic r:id="rId33"/>
      <p:boldItalic r:id="rId34"/>
    </p:embeddedFont>
    <p:embeddedFont>
      <p:font typeface="Open Sans Medium"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F62BE-C02C-4557-9B71-F5CE717DDC34}" v="74" dt="2025-05-27T07:25:08.4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5499" autoAdjust="0"/>
  </p:normalViewPr>
  <p:slideViewPr>
    <p:cSldViewPr snapToGrid="0">
      <p:cViewPr varScale="1">
        <p:scale>
          <a:sx n="161" d="100"/>
          <a:sy n="161" d="100"/>
        </p:scale>
        <p:origin x="4336" y="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k, R.M. (Remy)" userId="f30ccd29-de49-4577-b761-7780f04fd4af" providerId="ADAL" clId="{B3DF62BE-C02C-4557-9B71-F5CE717DDC34}"/>
    <pc:docChg chg="undo redo custSel addSld delSld modSld sldOrd modShowInfo">
      <pc:chgData name="Vink, R.M. (Remy)" userId="f30ccd29-de49-4577-b761-7780f04fd4af" providerId="ADAL" clId="{B3DF62BE-C02C-4557-9B71-F5CE717DDC34}" dt="2025-06-12T14:48:19.690" v="8038" actId="20577"/>
      <pc:docMkLst>
        <pc:docMk/>
      </pc:docMkLst>
      <pc:sldChg chg="modSp del mod">
        <pc:chgData name="Vink, R.M. (Remy)" userId="f30ccd29-de49-4577-b761-7780f04fd4af" providerId="ADAL" clId="{B3DF62BE-C02C-4557-9B71-F5CE717DDC34}" dt="2025-05-23T10:46:33.485" v="6179" actId="47"/>
        <pc:sldMkLst>
          <pc:docMk/>
          <pc:sldMk cId="0" sldId="256"/>
        </pc:sldMkLst>
      </pc:sldChg>
      <pc:sldChg chg="modSp mod">
        <pc:chgData name="Vink, R.M. (Remy)" userId="f30ccd29-de49-4577-b761-7780f04fd4af" providerId="ADAL" clId="{B3DF62BE-C02C-4557-9B71-F5CE717DDC34}" dt="2025-05-19T08:18:57.170" v="27" actId="27636"/>
        <pc:sldMkLst>
          <pc:docMk/>
          <pc:sldMk cId="0" sldId="257"/>
        </pc:sldMkLst>
        <pc:spChg chg="mod">
          <ac:chgData name="Vink, R.M. (Remy)" userId="f30ccd29-de49-4577-b761-7780f04fd4af" providerId="ADAL" clId="{B3DF62BE-C02C-4557-9B71-F5CE717DDC34}" dt="2025-05-19T08:18:57.170" v="27" actId="27636"/>
          <ac:spMkLst>
            <pc:docMk/>
            <pc:sldMk cId="0" sldId="257"/>
            <ac:spMk id="95" creationId="{00000000-0000-0000-0000-000000000000}"/>
          </ac:spMkLst>
        </pc:spChg>
      </pc:sldChg>
      <pc:sldChg chg="addSp modSp mod">
        <pc:chgData name="Vink, R.M. (Remy)" userId="f30ccd29-de49-4577-b761-7780f04fd4af" providerId="ADAL" clId="{B3DF62BE-C02C-4557-9B71-F5CE717DDC34}" dt="2025-05-19T13:34:19.218" v="3776" actId="14100"/>
        <pc:sldMkLst>
          <pc:docMk/>
          <pc:sldMk cId="0" sldId="258"/>
        </pc:sldMkLst>
        <pc:spChg chg="mod">
          <ac:chgData name="Vink, R.M. (Remy)" userId="f30ccd29-de49-4577-b761-7780f04fd4af" providerId="ADAL" clId="{B3DF62BE-C02C-4557-9B71-F5CE717DDC34}" dt="2025-05-19T13:30:53.852" v="3772" actId="20577"/>
          <ac:spMkLst>
            <pc:docMk/>
            <pc:sldMk cId="0" sldId="258"/>
            <ac:spMk id="103" creationId="{00000000-0000-0000-0000-000000000000}"/>
          </ac:spMkLst>
        </pc:spChg>
        <pc:picChg chg="add mod">
          <ac:chgData name="Vink, R.M. (Remy)" userId="f30ccd29-de49-4577-b761-7780f04fd4af" providerId="ADAL" clId="{B3DF62BE-C02C-4557-9B71-F5CE717DDC34}" dt="2025-05-19T13:34:19.218" v="3776" actId="14100"/>
          <ac:picMkLst>
            <pc:docMk/>
            <pc:sldMk cId="0" sldId="258"/>
            <ac:picMk id="3" creationId="{4A91A47D-22C5-271A-F17D-35B70674D66B}"/>
          </ac:picMkLst>
        </pc:picChg>
      </pc:sldChg>
      <pc:sldChg chg="addSp modSp del mod modNotesTx">
        <pc:chgData name="Vink, R.M. (Remy)" userId="f30ccd29-de49-4577-b761-7780f04fd4af" providerId="ADAL" clId="{B3DF62BE-C02C-4557-9B71-F5CE717DDC34}" dt="2025-05-19T13:40:20.586" v="3848" actId="47"/>
        <pc:sldMkLst>
          <pc:docMk/>
          <pc:sldMk cId="0" sldId="259"/>
        </pc:sldMkLst>
      </pc:sldChg>
      <pc:sldChg chg="addSp modSp mod modNotesTx">
        <pc:chgData name="Vink, R.M. (Remy)" userId="f30ccd29-de49-4577-b761-7780f04fd4af" providerId="ADAL" clId="{B3DF62BE-C02C-4557-9B71-F5CE717DDC34}" dt="2025-05-23T08:42:35.699" v="5082"/>
        <pc:sldMkLst>
          <pc:docMk/>
          <pc:sldMk cId="0" sldId="260"/>
        </pc:sldMkLst>
        <pc:spChg chg="mod">
          <ac:chgData name="Vink, R.M. (Remy)" userId="f30ccd29-de49-4577-b761-7780f04fd4af" providerId="ADAL" clId="{B3DF62BE-C02C-4557-9B71-F5CE717DDC34}" dt="2025-05-23T08:19:47.528" v="4077" actId="20577"/>
          <ac:spMkLst>
            <pc:docMk/>
            <pc:sldMk cId="0" sldId="260"/>
            <ac:spMk id="115" creationId="{00000000-0000-0000-0000-000000000000}"/>
          </ac:spMkLst>
        </pc:spChg>
        <pc:picChg chg="add mod">
          <ac:chgData name="Vink, R.M. (Remy)" userId="f30ccd29-de49-4577-b761-7780f04fd4af" providerId="ADAL" clId="{B3DF62BE-C02C-4557-9B71-F5CE717DDC34}" dt="2025-05-19T13:35:03.792" v="3780"/>
          <ac:picMkLst>
            <pc:docMk/>
            <pc:sldMk cId="0" sldId="260"/>
            <ac:picMk id="2" creationId="{AB10D287-AD82-7A7A-6CD8-C5D0A1AB4203}"/>
          </ac:picMkLst>
        </pc:picChg>
      </pc:sldChg>
      <pc:sldChg chg="addSp modSp mod">
        <pc:chgData name="Vink, R.M. (Remy)" userId="f30ccd29-de49-4577-b761-7780f04fd4af" providerId="ADAL" clId="{B3DF62BE-C02C-4557-9B71-F5CE717DDC34}" dt="2025-05-23T08:23:58.035" v="4146" actId="27636"/>
        <pc:sldMkLst>
          <pc:docMk/>
          <pc:sldMk cId="0" sldId="261"/>
        </pc:sldMkLst>
        <pc:spChg chg="mod">
          <ac:chgData name="Vink, R.M. (Remy)" userId="f30ccd29-de49-4577-b761-7780f04fd4af" providerId="ADAL" clId="{B3DF62BE-C02C-4557-9B71-F5CE717DDC34}" dt="2025-05-23T08:23:58.035" v="4146" actId="27636"/>
          <ac:spMkLst>
            <pc:docMk/>
            <pc:sldMk cId="0" sldId="261"/>
            <ac:spMk id="121" creationId="{00000000-0000-0000-0000-000000000000}"/>
          </ac:spMkLst>
        </pc:spChg>
        <pc:picChg chg="add mod">
          <ac:chgData name="Vink, R.M. (Remy)" userId="f30ccd29-de49-4577-b761-7780f04fd4af" providerId="ADAL" clId="{B3DF62BE-C02C-4557-9B71-F5CE717DDC34}" dt="2025-05-19T13:35:05.693" v="3781"/>
          <ac:picMkLst>
            <pc:docMk/>
            <pc:sldMk cId="0" sldId="261"/>
            <ac:picMk id="2" creationId="{0DD7ADC5-93A0-6358-49F9-8295324BEEBC}"/>
          </ac:picMkLst>
        </pc:picChg>
      </pc:sldChg>
      <pc:sldChg chg="addSp modSp mod modNotesTx">
        <pc:chgData name="Vink, R.M. (Remy)" userId="f30ccd29-de49-4577-b761-7780f04fd4af" providerId="ADAL" clId="{B3DF62BE-C02C-4557-9B71-F5CE717DDC34}" dt="2025-06-12T14:45:29.506" v="7869" actId="20577"/>
        <pc:sldMkLst>
          <pc:docMk/>
          <pc:sldMk cId="0" sldId="262"/>
        </pc:sldMkLst>
        <pc:spChg chg="mod">
          <ac:chgData name="Vink, R.M. (Remy)" userId="f30ccd29-de49-4577-b761-7780f04fd4af" providerId="ADAL" clId="{B3DF62BE-C02C-4557-9B71-F5CE717DDC34}" dt="2025-05-19T13:46:00.509" v="3948" actId="1076"/>
          <ac:spMkLst>
            <pc:docMk/>
            <pc:sldMk cId="0" sldId="262"/>
            <ac:spMk id="126" creationId="{00000000-0000-0000-0000-000000000000}"/>
          </ac:spMkLst>
        </pc:spChg>
        <pc:spChg chg="mod">
          <ac:chgData name="Vink, R.M. (Remy)" userId="f30ccd29-de49-4577-b761-7780f04fd4af" providerId="ADAL" clId="{B3DF62BE-C02C-4557-9B71-F5CE717DDC34}" dt="2025-05-23T10:25:08.162" v="5555" actId="20577"/>
          <ac:spMkLst>
            <pc:docMk/>
            <pc:sldMk cId="0" sldId="262"/>
            <ac:spMk id="127" creationId="{00000000-0000-0000-0000-000000000000}"/>
          </ac:spMkLst>
        </pc:spChg>
        <pc:picChg chg="add mod">
          <ac:chgData name="Vink, R.M. (Remy)" userId="f30ccd29-de49-4577-b761-7780f04fd4af" providerId="ADAL" clId="{B3DF62BE-C02C-4557-9B71-F5CE717DDC34}" dt="2025-05-19T13:35:07.216" v="3782"/>
          <ac:picMkLst>
            <pc:docMk/>
            <pc:sldMk cId="0" sldId="262"/>
            <ac:picMk id="2" creationId="{A4EA206D-8565-00FF-6C03-199D6EC451CC}"/>
          </ac:picMkLst>
        </pc:picChg>
      </pc:sldChg>
      <pc:sldChg chg="addSp modSp mod modNotesTx">
        <pc:chgData name="Vink, R.M. (Remy)" userId="f30ccd29-de49-4577-b761-7780f04fd4af" providerId="ADAL" clId="{B3DF62BE-C02C-4557-9B71-F5CE717DDC34}" dt="2025-06-12T14:47:06.894" v="8008" actId="20577"/>
        <pc:sldMkLst>
          <pc:docMk/>
          <pc:sldMk cId="0" sldId="263"/>
        </pc:sldMkLst>
        <pc:spChg chg="mod">
          <ac:chgData name="Vink, R.M. (Remy)" userId="f30ccd29-de49-4577-b761-7780f04fd4af" providerId="ADAL" clId="{B3DF62BE-C02C-4557-9B71-F5CE717DDC34}" dt="2025-05-19T10:36:14.241" v="1669" actId="20577"/>
          <ac:spMkLst>
            <pc:docMk/>
            <pc:sldMk cId="0" sldId="263"/>
            <ac:spMk id="132" creationId="{00000000-0000-0000-0000-000000000000}"/>
          </ac:spMkLst>
        </pc:spChg>
        <pc:spChg chg="mod">
          <ac:chgData name="Vink, R.M. (Remy)" userId="f30ccd29-de49-4577-b761-7780f04fd4af" providerId="ADAL" clId="{B3DF62BE-C02C-4557-9B71-F5CE717DDC34}" dt="2025-05-23T10:28:05.730" v="5595" actId="20577"/>
          <ac:spMkLst>
            <pc:docMk/>
            <pc:sldMk cId="0" sldId="263"/>
            <ac:spMk id="133" creationId="{00000000-0000-0000-0000-000000000000}"/>
          </ac:spMkLst>
        </pc:spChg>
        <pc:picChg chg="add mod">
          <ac:chgData name="Vink, R.M. (Remy)" userId="f30ccd29-de49-4577-b761-7780f04fd4af" providerId="ADAL" clId="{B3DF62BE-C02C-4557-9B71-F5CE717DDC34}" dt="2025-05-19T13:35:10.004" v="3784"/>
          <ac:picMkLst>
            <pc:docMk/>
            <pc:sldMk cId="0" sldId="263"/>
            <ac:picMk id="2" creationId="{CFB4C85A-517E-F4B9-852A-14FBCC122131}"/>
          </ac:picMkLst>
        </pc:picChg>
      </pc:sldChg>
      <pc:sldChg chg="addSp modSp mod modNotesTx">
        <pc:chgData name="Vink, R.M. (Remy)" userId="f30ccd29-de49-4577-b761-7780f04fd4af" providerId="ADAL" clId="{B3DF62BE-C02C-4557-9B71-F5CE717DDC34}" dt="2025-05-23T10:35:48.562" v="6067" actId="20577"/>
        <pc:sldMkLst>
          <pc:docMk/>
          <pc:sldMk cId="0" sldId="264"/>
        </pc:sldMkLst>
        <pc:spChg chg="mod">
          <ac:chgData name="Vink, R.M. (Remy)" userId="f30ccd29-de49-4577-b761-7780f04fd4af" providerId="ADAL" clId="{B3DF62BE-C02C-4557-9B71-F5CE717DDC34}" dt="2025-05-19T10:48:31.043" v="2153" actId="20577"/>
          <ac:spMkLst>
            <pc:docMk/>
            <pc:sldMk cId="0" sldId="264"/>
            <ac:spMk id="138" creationId="{00000000-0000-0000-0000-000000000000}"/>
          </ac:spMkLst>
        </pc:spChg>
        <pc:spChg chg="mod">
          <ac:chgData name="Vink, R.M. (Remy)" userId="f30ccd29-de49-4577-b761-7780f04fd4af" providerId="ADAL" clId="{B3DF62BE-C02C-4557-9B71-F5CE717DDC34}" dt="2025-05-23T10:32:55.106" v="5862" actId="108"/>
          <ac:spMkLst>
            <pc:docMk/>
            <pc:sldMk cId="0" sldId="264"/>
            <ac:spMk id="139" creationId="{00000000-0000-0000-0000-000000000000}"/>
          </ac:spMkLst>
        </pc:spChg>
        <pc:picChg chg="add mod">
          <ac:chgData name="Vink, R.M. (Remy)" userId="f30ccd29-de49-4577-b761-7780f04fd4af" providerId="ADAL" clId="{B3DF62BE-C02C-4557-9B71-F5CE717DDC34}" dt="2025-05-19T13:35:12.050" v="3785"/>
          <ac:picMkLst>
            <pc:docMk/>
            <pc:sldMk cId="0" sldId="264"/>
            <ac:picMk id="2" creationId="{2EA8A8A3-5B48-A191-D5D9-A10544559FA1}"/>
          </ac:picMkLst>
        </pc:picChg>
        <pc:picChg chg="add mod">
          <ac:chgData name="Vink, R.M. (Remy)" userId="f30ccd29-de49-4577-b761-7780f04fd4af" providerId="ADAL" clId="{B3DF62BE-C02C-4557-9B71-F5CE717DDC34}" dt="2025-05-19T13:42:58.594" v="3859" actId="1076"/>
          <ac:picMkLst>
            <pc:docMk/>
            <pc:sldMk cId="0" sldId="264"/>
            <ac:picMk id="3" creationId="{4BA28BE6-6632-8517-975B-7D596ECFCDED}"/>
          </ac:picMkLst>
        </pc:picChg>
      </pc:sldChg>
      <pc:sldChg chg="del">
        <pc:chgData name="Vink, R.M. (Remy)" userId="f30ccd29-de49-4577-b761-7780f04fd4af" providerId="ADAL" clId="{B3DF62BE-C02C-4557-9B71-F5CE717DDC34}" dt="2025-05-19T13:03:44.062" v="2630" actId="47"/>
        <pc:sldMkLst>
          <pc:docMk/>
          <pc:sldMk cId="0" sldId="265"/>
        </pc:sldMkLst>
      </pc:sldChg>
      <pc:sldChg chg="del">
        <pc:chgData name="Vink, R.M. (Remy)" userId="f30ccd29-de49-4577-b761-7780f04fd4af" providerId="ADAL" clId="{B3DF62BE-C02C-4557-9B71-F5CE717DDC34}" dt="2025-05-19T13:03:49.912" v="2631" actId="47"/>
        <pc:sldMkLst>
          <pc:docMk/>
          <pc:sldMk cId="0" sldId="266"/>
        </pc:sldMkLst>
      </pc:sldChg>
      <pc:sldChg chg="addSp modSp mod modNotesTx">
        <pc:chgData name="Vink, R.M. (Remy)" userId="f30ccd29-de49-4577-b761-7780f04fd4af" providerId="ADAL" clId="{B3DF62BE-C02C-4557-9B71-F5CE717DDC34}" dt="2025-05-23T11:01:55.294" v="6414" actId="20577"/>
        <pc:sldMkLst>
          <pc:docMk/>
          <pc:sldMk cId="0" sldId="267"/>
        </pc:sldMkLst>
        <pc:spChg chg="mod">
          <ac:chgData name="Vink, R.M. (Remy)" userId="f30ccd29-de49-4577-b761-7780f04fd4af" providerId="ADAL" clId="{B3DF62BE-C02C-4557-9B71-F5CE717DDC34}" dt="2025-05-19T13:43:17.627" v="3860" actId="1076"/>
          <ac:spMkLst>
            <pc:docMk/>
            <pc:sldMk cId="0" sldId="267"/>
            <ac:spMk id="156" creationId="{00000000-0000-0000-0000-000000000000}"/>
          </ac:spMkLst>
        </pc:spChg>
        <pc:spChg chg="mod">
          <ac:chgData name="Vink, R.M. (Remy)" userId="f30ccd29-de49-4577-b761-7780f04fd4af" providerId="ADAL" clId="{B3DF62BE-C02C-4557-9B71-F5CE717DDC34}" dt="2025-05-19T13:43:17.627" v="3860" actId="1076"/>
          <ac:spMkLst>
            <pc:docMk/>
            <pc:sldMk cId="0" sldId="267"/>
            <ac:spMk id="157" creationId="{00000000-0000-0000-0000-000000000000}"/>
          </ac:spMkLst>
        </pc:spChg>
        <pc:picChg chg="add mod">
          <ac:chgData name="Vink, R.M. (Remy)" userId="f30ccd29-de49-4577-b761-7780f04fd4af" providerId="ADAL" clId="{B3DF62BE-C02C-4557-9B71-F5CE717DDC34}" dt="2025-05-19T13:35:15.646" v="3787"/>
          <ac:picMkLst>
            <pc:docMk/>
            <pc:sldMk cId="0" sldId="267"/>
            <ac:picMk id="2" creationId="{A52798E0-4971-28A2-8818-0EE6BA341F75}"/>
          </ac:picMkLst>
        </pc:picChg>
      </pc:sldChg>
      <pc:sldChg chg="addSp modSp del modNotes">
        <pc:chgData name="Vink, R.M. (Remy)" userId="f30ccd29-de49-4577-b761-7780f04fd4af" providerId="ADAL" clId="{B3DF62BE-C02C-4557-9B71-F5CE717DDC34}" dt="2025-05-19T13:36:12.754" v="3793" actId="47"/>
        <pc:sldMkLst>
          <pc:docMk/>
          <pc:sldMk cId="0" sldId="268"/>
        </pc:sldMkLst>
      </pc:sldChg>
      <pc:sldChg chg="del">
        <pc:chgData name="Vink, R.M. (Remy)" userId="f30ccd29-de49-4577-b761-7780f04fd4af" providerId="ADAL" clId="{B3DF62BE-C02C-4557-9B71-F5CE717DDC34}" dt="2025-05-19T13:24:18.817" v="3565" actId="47"/>
        <pc:sldMkLst>
          <pc:docMk/>
          <pc:sldMk cId="0" sldId="269"/>
        </pc:sldMkLst>
      </pc:sldChg>
      <pc:sldChg chg="del">
        <pc:chgData name="Vink, R.M. (Remy)" userId="f30ccd29-de49-4577-b761-7780f04fd4af" providerId="ADAL" clId="{B3DF62BE-C02C-4557-9B71-F5CE717DDC34}" dt="2025-05-19T13:24:21.752" v="3566" actId="47"/>
        <pc:sldMkLst>
          <pc:docMk/>
          <pc:sldMk cId="0" sldId="270"/>
        </pc:sldMkLst>
      </pc:sldChg>
      <pc:sldChg chg="addSp modSp mod modNotesTx">
        <pc:chgData name="Vink, R.M. (Remy)" userId="f30ccd29-de49-4577-b761-7780f04fd4af" providerId="ADAL" clId="{B3DF62BE-C02C-4557-9B71-F5CE717DDC34}" dt="2025-05-23T10:38:55.860" v="6127" actId="108"/>
        <pc:sldMkLst>
          <pc:docMk/>
          <pc:sldMk cId="0" sldId="271"/>
        </pc:sldMkLst>
        <pc:spChg chg="mod">
          <ac:chgData name="Vink, R.M. (Remy)" userId="f30ccd29-de49-4577-b761-7780f04fd4af" providerId="ADAL" clId="{B3DF62BE-C02C-4557-9B71-F5CE717DDC34}" dt="2025-05-23T10:37:54.011" v="6092" actId="1076"/>
          <ac:spMkLst>
            <pc:docMk/>
            <pc:sldMk cId="0" sldId="271"/>
            <ac:spMk id="180" creationId="{00000000-0000-0000-0000-000000000000}"/>
          </ac:spMkLst>
        </pc:spChg>
        <pc:spChg chg="mod">
          <ac:chgData name="Vink, R.M. (Remy)" userId="f30ccd29-de49-4577-b761-7780f04fd4af" providerId="ADAL" clId="{B3DF62BE-C02C-4557-9B71-F5CE717DDC34}" dt="2025-05-23T10:38:55.860" v="6127" actId="108"/>
          <ac:spMkLst>
            <pc:docMk/>
            <pc:sldMk cId="0" sldId="271"/>
            <ac:spMk id="181" creationId="{00000000-0000-0000-0000-000000000000}"/>
          </ac:spMkLst>
        </pc:spChg>
        <pc:picChg chg="add mod">
          <ac:chgData name="Vink, R.M. (Remy)" userId="f30ccd29-de49-4577-b761-7780f04fd4af" providerId="ADAL" clId="{B3DF62BE-C02C-4557-9B71-F5CE717DDC34}" dt="2025-05-19T13:35:24.242" v="3790"/>
          <ac:picMkLst>
            <pc:docMk/>
            <pc:sldMk cId="0" sldId="271"/>
            <ac:picMk id="2" creationId="{3E22AF87-51AF-9040-DDA8-7DD59F03BEDF}"/>
          </ac:picMkLst>
        </pc:picChg>
        <pc:picChg chg="add mod">
          <ac:chgData name="Vink, R.M. (Remy)" userId="f30ccd29-de49-4577-b761-7780f04fd4af" providerId="ADAL" clId="{B3DF62BE-C02C-4557-9B71-F5CE717DDC34}" dt="2025-05-19T13:42:09.220" v="3854" actId="1076"/>
          <ac:picMkLst>
            <pc:docMk/>
            <pc:sldMk cId="0" sldId="271"/>
            <ac:picMk id="3" creationId="{2D942F05-0366-3360-CFA4-1016BE9784E2}"/>
          </ac:picMkLst>
        </pc:picChg>
      </pc:sldChg>
      <pc:sldChg chg="del">
        <pc:chgData name="Vink, R.M. (Remy)" userId="f30ccd29-de49-4577-b761-7780f04fd4af" providerId="ADAL" clId="{B3DF62BE-C02C-4557-9B71-F5CE717DDC34}" dt="2025-05-19T13:35:36.074" v="3791" actId="47"/>
        <pc:sldMkLst>
          <pc:docMk/>
          <pc:sldMk cId="0" sldId="272"/>
        </pc:sldMkLst>
      </pc:sldChg>
      <pc:sldChg chg="addSp modSp mod modNotesTx">
        <pc:chgData name="Vink, R.M. (Remy)" userId="f30ccd29-de49-4577-b761-7780f04fd4af" providerId="ADAL" clId="{B3DF62BE-C02C-4557-9B71-F5CE717DDC34}" dt="2025-06-12T14:48:19.690" v="8038" actId="20577"/>
        <pc:sldMkLst>
          <pc:docMk/>
          <pc:sldMk cId="0" sldId="273"/>
        </pc:sldMkLst>
        <pc:spChg chg="mod">
          <ac:chgData name="Vink, R.M. (Remy)" userId="f30ccd29-de49-4577-b761-7780f04fd4af" providerId="ADAL" clId="{B3DF62BE-C02C-4557-9B71-F5CE717DDC34}" dt="2025-05-19T13:48:04.382" v="3952" actId="27636"/>
          <ac:spMkLst>
            <pc:docMk/>
            <pc:sldMk cId="0" sldId="273"/>
            <ac:spMk id="193" creationId="{00000000-0000-0000-0000-000000000000}"/>
          </ac:spMkLst>
        </pc:spChg>
        <pc:picChg chg="add mod">
          <ac:chgData name="Vink, R.M. (Remy)" userId="f30ccd29-de49-4577-b761-7780f04fd4af" providerId="ADAL" clId="{B3DF62BE-C02C-4557-9B71-F5CE717DDC34}" dt="2025-05-19T13:35:56.839" v="3792"/>
          <ac:picMkLst>
            <pc:docMk/>
            <pc:sldMk cId="0" sldId="273"/>
            <ac:picMk id="2" creationId="{7028D73C-CC0C-18F9-C519-E24532068F35}"/>
          </ac:picMkLst>
        </pc:picChg>
      </pc:sldChg>
      <pc:sldChg chg="addSp modSp del mod">
        <pc:chgData name="Vink, R.M. (Remy)" userId="f30ccd29-de49-4577-b761-7780f04fd4af" providerId="ADAL" clId="{B3DF62BE-C02C-4557-9B71-F5CE717DDC34}" dt="2025-05-23T10:39:38.372" v="6131" actId="47"/>
        <pc:sldMkLst>
          <pc:docMk/>
          <pc:sldMk cId="0" sldId="274"/>
        </pc:sldMkLst>
      </pc:sldChg>
      <pc:sldChg chg="modSp del mod modNotesTx">
        <pc:chgData name="Vink, R.M. (Remy)" userId="f30ccd29-de49-4577-b761-7780f04fd4af" providerId="ADAL" clId="{B3DF62BE-C02C-4557-9B71-F5CE717DDC34}" dt="2025-05-23T10:45:02.768" v="6170" actId="47"/>
        <pc:sldMkLst>
          <pc:docMk/>
          <pc:sldMk cId="0" sldId="275"/>
        </pc:sldMkLst>
      </pc:sldChg>
      <pc:sldChg chg="del modNotesTx">
        <pc:chgData name="Vink, R.M. (Remy)" userId="f30ccd29-de49-4577-b761-7780f04fd4af" providerId="ADAL" clId="{B3DF62BE-C02C-4557-9B71-F5CE717DDC34}" dt="2025-05-23T10:45:22.604" v="6172" actId="47"/>
        <pc:sldMkLst>
          <pc:docMk/>
          <pc:sldMk cId="0" sldId="276"/>
        </pc:sldMkLst>
      </pc:sldChg>
      <pc:sldChg chg="addSp modSp mod modNotesTx">
        <pc:chgData name="Vink, R.M. (Remy)" userId="f30ccd29-de49-4577-b761-7780f04fd4af" providerId="ADAL" clId="{B3DF62BE-C02C-4557-9B71-F5CE717DDC34}" dt="2025-05-26T09:37:49.805" v="7295" actId="14734"/>
        <pc:sldMkLst>
          <pc:docMk/>
          <pc:sldMk cId="0" sldId="277"/>
        </pc:sldMkLst>
        <pc:spChg chg="mod">
          <ac:chgData name="Vink, R.M. (Remy)" userId="f30ccd29-de49-4577-b761-7780f04fd4af" providerId="ADAL" clId="{B3DF62BE-C02C-4557-9B71-F5CE717DDC34}" dt="2025-05-26T09:19:16.162" v="6668"/>
          <ac:spMkLst>
            <pc:docMk/>
            <pc:sldMk cId="0" sldId="277"/>
            <ac:spMk id="217" creationId="{00000000-0000-0000-0000-000000000000}"/>
          </ac:spMkLst>
        </pc:spChg>
        <pc:graphicFrameChg chg="add mod modGraphic">
          <ac:chgData name="Vink, R.M. (Remy)" userId="f30ccd29-de49-4577-b761-7780f04fd4af" providerId="ADAL" clId="{B3DF62BE-C02C-4557-9B71-F5CE717DDC34}" dt="2025-05-26T09:37:49.805" v="7295" actId="14734"/>
          <ac:graphicFrameMkLst>
            <pc:docMk/>
            <pc:sldMk cId="0" sldId="277"/>
            <ac:graphicFrameMk id="3" creationId="{91B65F47-BB4B-ECF0-226A-63EC5F3EB565}"/>
          </ac:graphicFrameMkLst>
        </pc:graphicFrameChg>
        <pc:picChg chg="add mod">
          <ac:chgData name="Vink, R.M. (Remy)" userId="f30ccd29-de49-4577-b761-7780f04fd4af" providerId="ADAL" clId="{B3DF62BE-C02C-4557-9B71-F5CE717DDC34}" dt="2025-05-23T10:47:27.250" v="6188"/>
          <ac:picMkLst>
            <pc:docMk/>
            <pc:sldMk cId="0" sldId="277"/>
            <ac:picMk id="2" creationId="{3A581263-2A4B-9FB8-D335-A84474E33667}"/>
          </ac:picMkLst>
        </pc:picChg>
      </pc:sldChg>
      <pc:sldChg chg="addSp modSp modNotesTx">
        <pc:chgData name="Vink, R.M. (Remy)" userId="f30ccd29-de49-4577-b761-7780f04fd4af" providerId="ADAL" clId="{B3DF62BE-C02C-4557-9B71-F5CE717DDC34}" dt="2025-05-23T11:41:46.941" v="6625" actId="20577"/>
        <pc:sldMkLst>
          <pc:docMk/>
          <pc:sldMk cId="0" sldId="278"/>
        </pc:sldMkLst>
        <pc:picChg chg="add mod">
          <ac:chgData name="Vink, R.M. (Remy)" userId="f30ccd29-de49-4577-b761-7780f04fd4af" providerId="ADAL" clId="{B3DF62BE-C02C-4557-9B71-F5CE717DDC34}" dt="2025-05-23T10:47:29.858" v="6189"/>
          <ac:picMkLst>
            <pc:docMk/>
            <pc:sldMk cId="0" sldId="278"/>
            <ac:picMk id="2" creationId="{AB330994-C880-6777-054A-23CB8C6CCD71}"/>
          </ac:picMkLst>
        </pc:picChg>
      </pc:sldChg>
      <pc:sldChg chg="del">
        <pc:chgData name="Vink, R.M. (Remy)" userId="f30ccd29-de49-4577-b761-7780f04fd4af" providerId="ADAL" clId="{B3DF62BE-C02C-4557-9B71-F5CE717DDC34}" dt="2025-05-19T15:09:46.619" v="4029" actId="47"/>
        <pc:sldMkLst>
          <pc:docMk/>
          <pc:sldMk cId="0" sldId="279"/>
        </pc:sldMkLst>
      </pc:sldChg>
      <pc:sldChg chg="del">
        <pc:chgData name="Vink, R.M. (Remy)" userId="f30ccd29-de49-4577-b761-7780f04fd4af" providerId="ADAL" clId="{B3DF62BE-C02C-4557-9B71-F5CE717DDC34}" dt="2025-05-19T15:08:09.932" v="4025" actId="47"/>
        <pc:sldMkLst>
          <pc:docMk/>
          <pc:sldMk cId="0" sldId="280"/>
        </pc:sldMkLst>
      </pc:sldChg>
      <pc:sldChg chg="addSp modSp mod">
        <pc:chgData name="Vink, R.M. (Remy)" userId="f30ccd29-de49-4577-b761-7780f04fd4af" providerId="ADAL" clId="{B3DF62BE-C02C-4557-9B71-F5CE717DDC34}" dt="2025-05-26T09:19:11.888" v="6666" actId="20577"/>
        <pc:sldMkLst>
          <pc:docMk/>
          <pc:sldMk cId="0" sldId="281"/>
        </pc:sldMkLst>
        <pc:spChg chg="mod">
          <ac:chgData name="Vink, R.M. (Remy)" userId="f30ccd29-de49-4577-b761-7780f04fd4af" providerId="ADAL" clId="{B3DF62BE-C02C-4557-9B71-F5CE717DDC34}" dt="2025-05-26T09:19:11.888" v="6666" actId="20577"/>
          <ac:spMkLst>
            <pc:docMk/>
            <pc:sldMk cId="0" sldId="281"/>
            <ac:spMk id="241" creationId="{00000000-0000-0000-0000-000000000000}"/>
          </ac:spMkLst>
        </pc:spChg>
        <pc:picChg chg="add mod">
          <ac:chgData name="Vink, R.M. (Remy)" userId="f30ccd29-de49-4577-b761-7780f04fd4af" providerId="ADAL" clId="{B3DF62BE-C02C-4557-9B71-F5CE717DDC34}" dt="2025-05-23T10:47:31.239" v="6190"/>
          <ac:picMkLst>
            <pc:docMk/>
            <pc:sldMk cId="0" sldId="281"/>
            <ac:picMk id="2" creationId="{22B34D3F-B36E-EB42-5546-8FDF6B6AC163}"/>
          </ac:picMkLst>
        </pc:picChg>
      </pc:sldChg>
      <pc:sldChg chg="addSp modSp ord modNotes modNotesTx">
        <pc:chgData name="Vink, R.M. (Remy)" userId="f30ccd29-de49-4577-b761-7780f04fd4af" providerId="ADAL" clId="{B3DF62BE-C02C-4557-9B71-F5CE717DDC34}" dt="2025-05-23T12:16:37.100" v="6626" actId="20577"/>
        <pc:sldMkLst>
          <pc:docMk/>
          <pc:sldMk cId="0" sldId="282"/>
        </pc:sldMkLst>
        <pc:picChg chg="add mod">
          <ac:chgData name="Vink, R.M. (Remy)" userId="f30ccd29-de49-4577-b761-7780f04fd4af" providerId="ADAL" clId="{B3DF62BE-C02C-4557-9B71-F5CE717DDC34}" dt="2025-05-23T10:47:34.006" v="6191"/>
          <ac:picMkLst>
            <pc:docMk/>
            <pc:sldMk cId="0" sldId="282"/>
            <ac:picMk id="2" creationId="{4EE9071C-AF0D-D59A-FF11-05895865DA3E}"/>
          </ac:picMkLst>
        </pc:picChg>
      </pc:sldChg>
      <pc:sldChg chg="del">
        <pc:chgData name="Vink, R.M. (Remy)" userId="f30ccd29-de49-4577-b761-7780f04fd4af" providerId="ADAL" clId="{B3DF62BE-C02C-4557-9B71-F5CE717DDC34}" dt="2025-05-19T15:08:27.236" v="4028" actId="47"/>
        <pc:sldMkLst>
          <pc:docMk/>
          <pc:sldMk cId="0" sldId="283"/>
        </pc:sldMkLst>
      </pc:sldChg>
      <pc:sldChg chg="del">
        <pc:chgData name="Vink, R.M. (Remy)" userId="f30ccd29-de49-4577-b761-7780f04fd4af" providerId="ADAL" clId="{B3DF62BE-C02C-4557-9B71-F5CE717DDC34}" dt="2025-05-23T10:45:50.578" v="6177" actId="47"/>
        <pc:sldMkLst>
          <pc:docMk/>
          <pc:sldMk cId="0" sldId="284"/>
        </pc:sldMkLst>
      </pc:sldChg>
      <pc:sldChg chg="addSp modSp mod ord modNotes modNotesTx">
        <pc:chgData name="Vink, R.M. (Remy)" userId="f30ccd29-de49-4577-b761-7780f04fd4af" providerId="ADAL" clId="{B3DF62BE-C02C-4557-9B71-F5CE717DDC34}" dt="2025-05-23T10:47:04.593" v="6186" actId="27636"/>
        <pc:sldMkLst>
          <pc:docMk/>
          <pc:sldMk cId="0" sldId="285"/>
        </pc:sldMkLst>
        <pc:spChg chg="mod">
          <ac:chgData name="Vink, R.M. (Remy)" userId="f30ccd29-de49-4577-b761-7780f04fd4af" providerId="ADAL" clId="{B3DF62BE-C02C-4557-9B71-F5CE717DDC34}" dt="2025-05-23T08:14:15.051" v="4054" actId="14100"/>
          <ac:spMkLst>
            <pc:docMk/>
            <pc:sldMk cId="0" sldId="285"/>
            <ac:spMk id="264" creationId="{00000000-0000-0000-0000-000000000000}"/>
          </ac:spMkLst>
        </pc:spChg>
        <pc:spChg chg="mod">
          <ac:chgData name="Vink, R.M. (Remy)" userId="f30ccd29-de49-4577-b761-7780f04fd4af" providerId="ADAL" clId="{B3DF62BE-C02C-4557-9B71-F5CE717DDC34}" dt="2025-05-23T10:47:04.593" v="6186" actId="27636"/>
          <ac:spMkLst>
            <pc:docMk/>
            <pc:sldMk cId="0" sldId="285"/>
            <ac:spMk id="265" creationId="{00000000-0000-0000-0000-000000000000}"/>
          </ac:spMkLst>
        </pc:spChg>
        <pc:picChg chg="add mod">
          <ac:chgData name="Vink, R.M. (Remy)" userId="f30ccd29-de49-4577-b761-7780f04fd4af" providerId="ADAL" clId="{B3DF62BE-C02C-4557-9B71-F5CE717DDC34}" dt="2025-05-23T10:46:44.555" v="6180"/>
          <ac:picMkLst>
            <pc:docMk/>
            <pc:sldMk cId="0" sldId="285"/>
            <ac:picMk id="2" creationId="{6CC2945A-E1AE-A69E-7958-0BBC6C5EE456}"/>
          </ac:picMkLst>
        </pc:picChg>
        <pc:picChg chg="mod">
          <ac:chgData name="Vink, R.M. (Remy)" userId="f30ccd29-de49-4577-b761-7780f04fd4af" providerId="ADAL" clId="{B3DF62BE-C02C-4557-9B71-F5CE717DDC34}" dt="2025-05-23T10:46:51.212" v="6181" actId="14100"/>
          <ac:picMkLst>
            <pc:docMk/>
            <pc:sldMk cId="0" sldId="285"/>
            <ac:picMk id="263" creationId="{00000000-0000-0000-0000-000000000000}"/>
          </ac:picMkLst>
        </pc:picChg>
      </pc:sldChg>
      <pc:sldChg chg="del">
        <pc:chgData name="Vink, R.M. (Remy)" userId="f30ccd29-de49-4577-b761-7780f04fd4af" providerId="ADAL" clId="{B3DF62BE-C02C-4557-9B71-F5CE717DDC34}" dt="2025-05-23T10:45:49.198" v="6176" actId="47"/>
        <pc:sldMkLst>
          <pc:docMk/>
          <pc:sldMk cId="0" sldId="286"/>
        </pc:sldMkLst>
      </pc:sldChg>
      <pc:sldChg chg="del">
        <pc:chgData name="Vink, R.M. (Remy)" userId="f30ccd29-de49-4577-b761-7780f04fd4af" providerId="ADAL" clId="{B3DF62BE-C02C-4557-9B71-F5CE717DDC34}" dt="2025-05-19T15:07:54.096" v="4024" actId="47"/>
        <pc:sldMkLst>
          <pc:docMk/>
          <pc:sldMk cId="0" sldId="287"/>
        </pc:sldMkLst>
      </pc:sldChg>
      <pc:sldChg chg="del">
        <pc:chgData name="Vink, R.M. (Remy)" userId="f30ccd29-de49-4577-b761-7780f04fd4af" providerId="ADAL" clId="{B3DF62BE-C02C-4557-9B71-F5CE717DDC34}" dt="2025-05-19T15:07:52.033" v="4023" actId="47"/>
        <pc:sldMkLst>
          <pc:docMk/>
          <pc:sldMk cId="0" sldId="288"/>
        </pc:sldMkLst>
      </pc:sldChg>
      <pc:sldChg chg="del">
        <pc:chgData name="Vink, R.M. (Remy)" userId="f30ccd29-de49-4577-b761-7780f04fd4af" providerId="ADAL" clId="{B3DF62BE-C02C-4557-9B71-F5CE717DDC34}" dt="2025-05-19T15:07:50.697" v="4022" actId="47"/>
        <pc:sldMkLst>
          <pc:docMk/>
          <pc:sldMk cId="0" sldId="289"/>
        </pc:sldMkLst>
      </pc:sldChg>
      <pc:sldChg chg="del">
        <pc:chgData name="Vink, R.M. (Remy)" userId="f30ccd29-de49-4577-b761-7780f04fd4af" providerId="ADAL" clId="{B3DF62BE-C02C-4557-9B71-F5CE717DDC34}" dt="2025-05-19T15:07:48.246" v="4021" actId="47"/>
        <pc:sldMkLst>
          <pc:docMk/>
          <pc:sldMk cId="0" sldId="290"/>
        </pc:sldMkLst>
      </pc:sldChg>
      <pc:sldChg chg="del">
        <pc:chgData name="Vink, R.M. (Remy)" userId="f30ccd29-de49-4577-b761-7780f04fd4af" providerId="ADAL" clId="{B3DF62BE-C02C-4557-9B71-F5CE717DDC34}" dt="2025-05-19T15:07:46.518" v="4020" actId="47"/>
        <pc:sldMkLst>
          <pc:docMk/>
          <pc:sldMk cId="0" sldId="291"/>
        </pc:sldMkLst>
      </pc:sldChg>
      <pc:sldChg chg="del">
        <pc:chgData name="Vink, R.M. (Remy)" userId="f30ccd29-de49-4577-b761-7780f04fd4af" providerId="ADAL" clId="{B3DF62BE-C02C-4557-9B71-F5CE717DDC34}" dt="2025-05-19T15:07:44.452" v="4019" actId="47"/>
        <pc:sldMkLst>
          <pc:docMk/>
          <pc:sldMk cId="0" sldId="292"/>
        </pc:sldMkLst>
      </pc:sldChg>
      <pc:sldChg chg="del">
        <pc:chgData name="Vink, R.M. (Remy)" userId="f30ccd29-de49-4577-b761-7780f04fd4af" providerId="ADAL" clId="{B3DF62BE-C02C-4557-9B71-F5CE717DDC34}" dt="2025-05-19T15:07:42.929" v="4018" actId="47"/>
        <pc:sldMkLst>
          <pc:docMk/>
          <pc:sldMk cId="0" sldId="293"/>
        </pc:sldMkLst>
      </pc:sldChg>
      <pc:sldChg chg="addSp delSp modSp add mod modNotesTx">
        <pc:chgData name="Vink, R.M. (Remy)" userId="f30ccd29-de49-4577-b761-7780f04fd4af" providerId="ADAL" clId="{B3DF62BE-C02C-4557-9B71-F5CE717DDC34}" dt="2025-05-23T10:27:10.547" v="5590" actId="1076"/>
        <pc:sldMkLst>
          <pc:docMk/>
          <pc:sldMk cId="1728079218" sldId="294"/>
        </pc:sldMkLst>
        <pc:spChg chg="add mod">
          <ac:chgData name="Vink, R.M. (Remy)" userId="f30ccd29-de49-4577-b761-7780f04fd4af" providerId="ADAL" clId="{B3DF62BE-C02C-4557-9B71-F5CE717DDC34}" dt="2025-05-23T10:27:04.621" v="5589" actId="478"/>
          <ac:spMkLst>
            <pc:docMk/>
            <pc:sldMk cId="1728079218" sldId="294"/>
            <ac:spMk id="4" creationId="{885692A1-2662-6133-4424-CBBD0C8B3BB0}"/>
          </ac:spMkLst>
        </pc:spChg>
        <pc:spChg chg="mod">
          <ac:chgData name="Vink, R.M. (Remy)" userId="f30ccd29-de49-4577-b761-7780f04fd4af" providerId="ADAL" clId="{B3DF62BE-C02C-4557-9B71-F5CE717DDC34}" dt="2025-05-23T10:27:10.547" v="5590" actId="1076"/>
          <ac:spMkLst>
            <pc:docMk/>
            <pc:sldMk cId="1728079218" sldId="294"/>
            <ac:spMk id="127" creationId="{5E97635A-0073-668F-A0F7-1EFF23F010EB}"/>
          </ac:spMkLst>
        </pc:spChg>
        <pc:picChg chg="add mod">
          <ac:chgData name="Vink, R.M. (Remy)" userId="f30ccd29-de49-4577-b761-7780f04fd4af" providerId="ADAL" clId="{B3DF62BE-C02C-4557-9B71-F5CE717DDC34}" dt="2025-05-19T13:35:08.458" v="3783"/>
          <ac:picMkLst>
            <pc:docMk/>
            <pc:sldMk cId="1728079218" sldId="294"/>
            <ac:picMk id="2" creationId="{4C768756-D567-BBF5-77C9-F092E26905CB}"/>
          </ac:picMkLst>
        </pc:picChg>
      </pc:sldChg>
      <pc:sldChg chg="modSp add del mod">
        <pc:chgData name="Vink, R.M. (Remy)" userId="f30ccd29-de49-4577-b761-7780f04fd4af" providerId="ADAL" clId="{B3DF62BE-C02C-4557-9B71-F5CE717DDC34}" dt="2025-05-19T11:52:09.212" v="2483" actId="47"/>
        <pc:sldMkLst>
          <pc:docMk/>
          <pc:sldMk cId="1136793939" sldId="295"/>
        </pc:sldMkLst>
      </pc:sldChg>
      <pc:sldChg chg="addSp delSp modSp add mod modNotesTx">
        <pc:chgData name="Vink, R.M. (Remy)" userId="f30ccd29-de49-4577-b761-7780f04fd4af" providerId="ADAL" clId="{B3DF62BE-C02C-4557-9B71-F5CE717DDC34}" dt="2025-05-27T07:31:02.113" v="7757" actId="20577"/>
        <pc:sldMkLst>
          <pc:docMk/>
          <pc:sldMk cId="2387840854" sldId="295"/>
        </pc:sldMkLst>
        <pc:spChg chg="add mod">
          <ac:chgData name="Vink, R.M. (Remy)" userId="f30ccd29-de49-4577-b761-7780f04fd4af" providerId="ADAL" clId="{B3DF62BE-C02C-4557-9B71-F5CE717DDC34}" dt="2025-05-23T10:36:11.527" v="6068" actId="478"/>
          <ac:spMkLst>
            <pc:docMk/>
            <pc:sldMk cId="2387840854" sldId="295"/>
            <ac:spMk id="4" creationId="{BE95B89F-3D75-3567-AEE0-431657BA83D9}"/>
          </ac:spMkLst>
        </pc:spChg>
        <pc:spChg chg="mod">
          <ac:chgData name="Vink, R.M. (Remy)" userId="f30ccd29-de49-4577-b761-7780f04fd4af" providerId="ADAL" clId="{B3DF62BE-C02C-4557-9B71-F5CE717DDC34}" dt="2025-05-23T10:44:19.576" v="6165" actId="1076"/>
          <ac:spMkLst>
            <pc:docMk/>
            <pc:sldMk cId="2387840854" sldId="295"/>
            <ac:spMk id="139" creationId="{7689ED46-A5BE-9F4F-B7A2-92037C117ED4}"/>
          </ac:spMkLst>
        </pc:spChg>
        <pc:picChg chg="add mod">
          <ac:chgData name="Vink, R.M. (Remy)" userId="f30ccd29-de49-4577-b761-7780f04fd4af" providerId="ADAL" clId="{B3DF62BE-C02C-4557-9B71-F5CE717DDC34}" dt="2025-05-19T13:35:13.682" v="3786"/>
          <ac:picMkLst>
            <pc:docMk/>
            <pc:sldMk cId="2387840854" sldId="295"/>
            <ac:picMk id="2" creationId="{AAC77964-7D1B-FDBA-7B4B-B9FEA12C936D}"/>
          </ac:picMkLst>
        </pc:picChg>
      </pc:sldChg>
      <pc:sldChg chg="addSp delSp modSp add mod">
        <pc:chgData name="Vink, R.M. (Remy)" userId="f30ccd29-de49-4577-b761-7780f04fd4af" providerId="ADAL" clId="{B3DF62BE-C02C-4557-9B71-F5CE717DDC34}" dt="2025-05-23T10:37:44.954" v="6091" actId="1076"/>
        <pc:sldMkLst>
          <pc:docMk/>
          <pc:sldMk cId="1325170369" sldId="296"/>
        </pc:sldMkLst>
        <pc:spChg chg="add mod">
          <ac:chgData name="Vink, R.M. (Remy)" userId="f30ccd29-de49-4577-b761-7780f04fd4af" providerId="ADAL" clId="{B3DF62BE-C02C-4557-9B71-F5CE717DDC34}" dt="2025-05-23T10:37:06.448" v="6089" actId="478"/>
          <ac:spMkLst>
            <pc:docMk/>
            <pc:sldMk cId="1325170369" sldId="296"/>
            <ac:spMk id="4" creationId="{28C2FD26-5C26-337F-0E51-14C155DC2C63}"/>
          </ac:spMkLst>
        </pc:spChg>
        <pc:spChg chg="mod">
          <ac:chgData name="Vink, R.M. (Remy)" userId="f30ccd29-de49-4577-b761-7780f04fd4af" providerId="ADAL" clId="{B3DF62BE-C02C-4557-9B71-F5CE717DDC34}" dt="2025-05-23T10:37:44.954" v="6091" actId="1076"/>
          <ac:spMkLst>
            <pc:docMk/>
            <pc:sldMk cId="1325170369" sldId="296"/>
            <ac:spMk id="157" creationId="{92E9C265-7008-9179-6B74-61C9FE8F531D}"/>
          </ac:spMkLst>
        </pc:spChg>
        <pc:picChg chg="add mod">
          <ac:chgData name="Vink, R.M. (Remy)" userId="f30ccd29-de49-4577-b761-7780f04fd4af" providerId="ADAL" clId="{B3DF62BE-C02C-4557-9B71-F5CE717DDC34}" dt="2025-05-19T13:35:16.949" v="3788"/>
          <ac:picMkLst>
            <pc:docMk/>
            <pc:sldMk cId="1325170369" sldId="296"/>
            <ac:picMk id="2" creationId="{ACFE8310-1DF0-4CE6-D375-079FDB79C6CD}"/>
          </ac:picMkLst>
        </pc:picChg>
      </pc:sldChg>
      <pc:sldChg chg="add del">
        <pc:chgData name="Vink, R.M. (Remy)" userId="f30ccd29-de49-4577-b761-7780f04fd4af" providerId="ADAL" clId="{B3DF62BE-C02C-4557-9B71-F5CE717DDC34}" dt="2025-05-19T11:54:05.978" v="2493" actId="47"/>
        <pc:sldMkLst>
          <pc:docMk/>
          <pc:sldMk cId="2133864605" sldId="296"/>
        </pc:sldMkLst>
      </pc:sldChg>
      <pc:sldChg chg="addSp delSp modSp new mod ord">
        <pc:chgData name="Vink, R.M. (Remy)" userId="f30ccd29-de49-4577-b761-7780f04fd4af" providerId="ADAL" clId="{B3DF62BE-C02C-4557-9B71-F5CE717DDC34}" dt="2025-05-23T11:38:39.991" v="6520" actId="478"/>
        <pc:sldMkLst>
          <pc:docMk/>
          <pc:sldMk cId="1234679214" sldId="297"/>
        </pc:sldMkLst>
        <pc:spChg chg="mod">
          <ac:chgData name="Vink, R.M. (Remy)" userId="f30ccd29-de49-4577-b761-7780f04fd4af" providerId="ADAL" clId="{B3DF62BE-C02C-4557-9B71-F5CE717DDC34}" dt="2025-05-23T11:37:48.477" v="6515" actId="20577"/>
          <ac:spMkLst>
            <pc:docMk/>
            <pc:sldMk cId="1234679214" sldId="297"/>
            <ac:spMk id="2" creationId="{D1BB2D66-C90F-E9B2-55F1-C72BB0E9CF92}"/>
          </ac:spMkLst>
        </pc:spChg>
        <pc:picChg chg="add mod modCrop">
          <ac:chgData name="Vink, R.M. (Remy)" userId="f30ccd29-de49-4577-b761-7780f04fd4af" providerId="ADAL" clId="{B3DF62BE-C02C-4557-9B71-F5CE717DDC34}" dt="2025-05-23T11:34:59.405" v="6498" actId="1076"/>
          <ac:picMkLst>
            <pc:docMk/>
            <pc:sldMk cId="1234679214" sldId="297"/>
            <ac:picMk id="6" creationId="{829F8939-4460-6732-C906-1E00B5C2ACF3}"/>
          </ac:picMkLst>
        </pc:picChg>
        <pc:picChg chg="add mod">
          <ac:chgData name="Vink, R.M. (Remy)" userId="f30ccd29-de49-4577-b761-7780f04fd4af" providerId="ADAL" clId="{B3DF62BE-C02C-4557-9B71-F5CE717DDC34}" dt="2025-05-23T11:35:06.186" v="6499" actId="1076"/>
          <ac:picMkLst>
            <pc:docMk/>
            <pc:sldMk cId="1234679214" sldId="297"/>
            <ac:picMk id="7" creationId="{02449F20-1E26-8E17-28DF-49ECA7CADBF2}"/>
          </ac:picMkLst>
        </pc:picChg>
      </pc:sldChg>
      <pc:sldChg chg="addSp modSp new mod modNotesTx">
        <pc:chgData name="Vink, R.M. (Remy)" userId="f30ccd29-de49-4577-b761-7780f04fd4af" providerId="ADAL" clId="{B3DF62BE-C02C-4557-9B71-F5CE717DDC34}" dt="2025-06-12T14:45:06.556" v="7859" actId="20577"/>
        <pc:sldMkLst>
          <pc:docMk/>
          <pc:sldMk cId="163895607" sldId="298"/>
        </pc:sldMkLst>
        <pc:spChg chg="mod">
          <ac:chgData name="Vink, R.M. (Remy)" userId="f30ccd29-de49-4577-b761-7780f04fd4af" providerId="ADAL" clId="{B3DF62BE-C02C-4557-9B71-F5CE717DDC34}" dt="2025-05-23T10:44:09.278" v="6164" actId="1076"/>
          <ac:spMkLst>
            <pc:docMk/>
            <pc:sldMk cId="163895607" sldId="298"/>
            <ac:spMk id="3" creationId="{C43FA103-FB22-0E88-7A76-8F50394180D9}"/>
          </ac:spMkLst>
        </pc:spChg>
        <pc:picChg chg="add mod">
          <ac:chgData name="Vink, R.M. (Remy)" userId="f30ccd29-de49-4577-b761-7780f04fd4af" providerId="ADAL" clId="{B3DF62BE-C02C-4557-9B71-F5CE717DDC34}" dt="2025-05-23T10:44:09.278" v="6164" actId="1076"/>
          <ac:picMkLst>
            <pc:docMk/>
            <pc:sldMk cId="163895607" sldId="298"/>
            <ac:picMk id="270" creationId="{00000000-0000-0000-0000-000000000000}"/>
          </ac:picMkLst>
        </pc:picChg>
      </pc:sldChg>
      <pc:sldChg chg="modSp add mod modNotesTx">
        <pc:chgData name="Vink, R.M. (Remy)" userId="f30ccd29-de49-4577-b761-7780f04fd4af" providerId="ADAL" clId="{B3DF62BE-C02C-4557-9B71-F5CE717DDC34}" dt="2025-05-23T11:38:58.083" v="6525" actId="20577"/>
        <pc:sldMkLst>
          <pc:docMk/>
          <pc:sldMk cId="0" sldId="299"/>
        </pc:sldMkLst>
        <pc:spChg chg="mod">
          <ac:chgData name="Vink, R.M. (Remy)" userId="f30ccd29-de49-4577-b761-7780f04fd4af" providerId="ADAL" clId="{B3DF62BE-C02C-4557-9B71-F5CE717DDC34}" dt="2025-05-23T11:38:58.083" v="6525" actId="20577"/>
          <ac:spMkLst>
            <pc:docMk/>
            <pc:sldMk cId="0" sldId="299"/>
            <ac:spMk id="199" creationId="{00000000-0000-0000-0000-000000000000}"/>
          </ac:spMkLst>
        </pc:spChg>
      </pc:sldChg>
      <pc:sldChg chg="addSp modSp add mod">
        <pc:chgData name="Vink, R.M. (Remy)" userId="f30ccd29-de49-4577-b761-7780f04fd4af" providerId="ADAL" clId="{B3DF62BE-C02C-4557-9B71-F5CE717DDC34}" dt="2025-05-23T11:40:17.544" v="6548" actId="20577"/>
        <pc:sldMkLst>
          <pc:docMk/>
          <pc:sldMk cId="1766573" sldId="300"/>
        </pc:sldMkLst>
        <pc:spChg chg="mod">
          <ac:chgData name="Vink, R.M. (Remy)" userId="f30ccd29-de49-4577-b761-7780f04fd4af" providerId="ADAL" clId="{B3DF62BE-C02C-4557-9B71-F5CE717DDC34}" dt="2025-05-23T11:40:17.544" v="6548" actId="20577"/>
          <ac:spMkLst>
            <pc:docMk/>
            <pc:sldMk cId="1766573" sldId="300"/>
            <ac:spMk id="3" creationId="{1F491C63-5835-E1F9-8A80-A79728D0C4BC}"/>
          </ac:spMkLst>
        </pc:spChg>
        <pc:picChg chg="add mod">
          <ac:chgData name="Vink, R.M. (Remy)" userId="f30ccd29-de49-4577-b761-7780f04fd4af" providerId="ADAL" clId="{B3DF62BE-C02C-4557-9B71-F5CE717DDC34}" dt="2025-05-23T10:47:25.480" v="6187"/>
          <ac:picMkLst>
            <pc:docMk/>
            <pc:sldMk cId="1766573" sldId="300"/>
            <ac:picMk id="4" creationId="{49369339-8ECC-D130-7D32-57B8AC5B8D51}"/>
          </ac:picMkLst>
        </pc:picChg>
      </pc:sldChg>
      <pc:sldChg chg="addSp modSp new mod ord modNotes">
        <pc:chgData name="Vink, R.M. (Remy)" userId="f30ccd29-de49-4577-b761-7780f04fd4af" providerId="ADAL" clId="{B3DF62BE-C02C-4557-9B71-F5CE717DDC34}" dt="2025-05-23T11:38:16.978" v="6519" actId="14100"/>
        <pc:sldMkLst>
          <pc:docMk/>
          <pc:sldMk cId="3390363241" sldId="301"/>
        </pc:sldMkLst>
        <pc:picChg chg="add mod modCrop">
          <ac:chgData name="Vink, R.M. (Remy)" userId="f30ccd29-de49-4577-b761-7780f04fd4af" providerId="ADAL" clId="{B3DF62BE-C02C-4557-9B71-F5CE717DDC34}" dt="2025-05-23T11:38:16.978" v="6519" actId="14100"/>
          <ac:picMkLst>
            <pc:docMk/>
            <pc:sldMk cId="3390363241" sldId="301"/>
            <ac:picMk id="5" creationId="{2DB8A691-E250-06A0-C588-0CB061F7D23F}"/>
          </ac:picMkLst>
        </pc:picChg>
      </pc:sldChg>
      <pc:sldChg chg="addSp delSp modSp new mod modNotesTx">
        <pc:chgData name="Vink, R.M. (Remy)" userId="f30ccd29-de49-4577-b761-7780f04fd4af" providerId="ADAL" clId="{B3DF62BE-C02C-4557-9B71-F5CE717DDC34}" dt="2025-05-26T09:42:28.839" v="7507" actId="478"/>
        <pc:sldMkLst>
          <pc:docMk/>
          <pc:sldMk cId="1598787369" sldId="302"/>
        </pc:sldMkLst>
        <pc:spChg chg="mod">
          <ac:chgData name="Vink, R.M. (Remy)" userId="f30ccd29-de49-4577-b761-7780f04fd4af" providerId="ADAL" clId="{B3DF62BE-C02C-4557-9B71-F5CE717DDC34}" dt="2025-05-26T09:42:19.575" v="7506" actId="20577"/>
          <ac:spMkLst>
            <pc:docMk/>
            <pc:sldMk cId="1598787369" sldId="302"/>
            <ac:spMk id="3" creationId="{E4D0E231-6195-372E-5C2E-CBD710E0BED8}"/>
          </ac:spMkLst>
        </pc:spChg>
        <pc:picChg chg="add mod">
          <ac:chgData name="Vink, R.M. (Remy)" userId="f30ccd29-de49-4577-b761-7780f04fd4af" providerId="ADAL" clId="{B3DF62BE-C02C-4557-9B71-F5CE717DDC34}" dt="2025-05-26T09:24:27.533" v="6758"/>
          <ac:picMkLst>
            <pc:docMk/>
            <pc:sldMk cId="1598787369" sldId="302"/>
            <ac:picMk id="4" creationId="{C2A814F0-0CEF-19A8-BF5C-11BCE291EF1F}"/>
          </ac:picMkLst>
        </pc:picChg>
      </pc:sldChg>
      <pc:sldChg chg="modSp new del mod">
        <pc:chgData name="Vink, R.M. (Remy)" userId="f30ccd29-de49-4577-b761-7780f04fd4af" providerId="ADAL" clId="{B3DF62BE-C02C-4557-9B71-F5CE717DDC34}" dt="2025-05-27T07:24:45.643" v="7547" actId="680"/>
        <pc:sldMkLst>
          <pc:docMk/>
          <pc:sldMk cId="2009199093" sldId="303"/>
        </pc:sldMkLst>
      </pc:sldChg>
      <pc:sldMasterChg chg="delSldLayout">
        <pc:chgData name="Vink, R.M. (Remy)" userId="f30ccd29-de49-4577-b761-7780f04fd4af" providerId="ADAL" clId="{B3DF62BE-C02C-4557-9B71-F5CE717DDC34}" dt="2025-05-23T10:45:50.578" v="6177" actId="47"/>
        <pc:sldMasterMkLst>
          <pc:docMk/>
          <pc:sldMasterMk cId="0" sldId="2147483665"/>
        </pc:sldMasterMkLst>
        <pc:sldLayoutChg chg="del">
          <pc:chgData name="Vink, R.M. (Remy)" userId="f30ccd29-de49-4577-b761-7780f04fd4af" providerId="ADAL" clId="{B3DF62BE-C02C-4557-9B71-F5CE717DDC34}" dt="2025-05-23T10:45:50.578" v="6177" actId="47"/>
          <pc:sldLayoutMkLst>
            <pc:docMk/>
            <pc:sldMasterMk cId="0" sldId="2147483665"/>
            <pc:sldLayoutMk cId="0" sldId="2147483650"/>
          </pc:sldLayoutMkLst>
        </pc:sldLayoutChg>
        <pc:sldLayoutChg chg="del">
          <pc:chgData name="Vink, R.M. (Remy)" userId="f30ccd29-de49-4577-b761-7780f04fd4af" providerId="ADAL" clId="{B3DF62BE-C02C-4557-9B71-F5CE717DDC34}" dt="2025-05-19T15:08:09.932" v="4025" actId="47"/>
          <pc:sldLayoutMkLst>
            <pc:docMk/>
            <pc:sldMasterMk cId="0" sldId="2147483665"/>
            <pc:sldLayoutMk cId="0" sldId="2147483654"/>
          </pc:sldLayoutMkLst>
        </pc:sldLayoutChg>
        <pc:sldLayoutChg chg="del">
          <pc:chgData name="Vink, R.M. (Remy)" userId="f30ccd29-de49-4577-b761-7780f04fd4af" providerId="ADAL" clId="{B3DF62BE-C02C-4557-9B71-F5CE717DDC34}" dt="2025-05-19T15:07:54.096" v="4024" actId="47"/>
          <pc:sldLayoutMkLst>
            <pc:docMk/>
            <pc:sldMasterMk cId="0" sldId="2147483665"/>
            <pc:sldLayoutMk cId="0" sldId="2147483656"/>
          </pc:sldLayoutMkLst>
        </pc:sldLayoutChg>
        <pc:sldLayoutChg chg="del">
          <pc:chgData name="Vink, R.M. (Remy)" userId="f30ccd29-de49-4577-b761-7780f04fd4af" providerId="ADAL" clId="{B3DF62BE-C02C-4557-9B71-F5CE717DDC34}" dt="2025-05-19T15:07:52.033" v="4023" actId="47"/>
          <pc:sldLayoutMkLst>
            <pc:docMk/>
            <pc:sldMasterMk cId="0" sldId="2147483665"/>
            <pc:sldLayoutMk cId="0" sldId="2147483657"/>
          </pc:sldLayoutMkLst>
        </pc:sldLayoutChg>
        <pc:sldLayoutChg chg="del">
          <pc:chgData name="Vink, R.M. (Remy)" userId="f30ccd29-de49-4577-b761-7780f04fd4af" providerId="ADAL" clId="{B3DF62BE-C02C-4557-9B71-F5CE717DDC34}" dt="2025-05-19T15:07:50.697" v="4022" actId="47"/>
          <pc:sldLayoutMkLst>
            <pc:docMk/>
            <pc:sldMasterMk cId="0" sldId="2147483665"/>
            <pc:sldLayoutMk cId="0" sldId="2147483658"/>
          </pc:sldLayoutMkLst>
        </pc:sldLayoutChg>
        <pc:sldLayoutChg chg="del">
          <pc:chgData name="Vink, R.M. (Remy)" userId="f30ccd29-de49-4577-b761-7780f04fd4af" providerId="ADAL" clId="{B3DF62BE-C02C-4557-9B71-F5CE717DDC34}" dt="2025-05-19T15:07:48.246" v="4021" actId="47"/>
          <pc:sldLayoutMkLst>
            <pc:docMk/>
            <pc:sldMasterMk cId="0" sldId="2147483665"/>
            <pc:sldLayoutMk cId="0" sldId="2147483660"/>
          </pc:sldLayoutMkLst>
        </pc:sldLayoutChg>
        <pc:sldLayoutChg chg="del">
          <pc:chgData name="Vink, R.M. (Remy)" userId="f30ccd29-de49-4577-b761-7780f04fd4af" providerId="ADAL" clId="{B3DF62BE-C02C-4557-9B71-F5CE717DDC34}" dt="2025-05-19T15:07:46.518" v="4020" actId="47"/>
          <pc:sldLayoutMkLst>
            <pc:docMk/>
            <pc:sldMasterMk cId="0" sldId="2147483665"/>
            <pc:sldLayoutMk cId="0" sldId="2147483661"/>
          </pc:sldLayoutMkLst>
        </pc:sldLayoutChg>
        <pc:sldLayoutChg chg="del">
          <pc:chgData name="Vink, R.M. (Remy)" userId="f30ccd29-de49-4577-b761-7780f04fd4af" providerId="ADAL" clId="{B3DF62BE-C02C-4557-9B71-F5CE717DDC34}" dt="2025-05-19T15:07:44.452" v="4019" actId="47"/>
          <pc:sldLayoutMkLst>
            <pc:docMk/>
            <pc:sldMasterMk cId="0" sldId="2147483665"/>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cd5aa97b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cd5aa97b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60c755b4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60c755b4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Iedere JGZ-organisatie een of meer AF Kindermishandeling (nog niet verplicht) – maar wel een aanbeveling in de richtlijn.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l-N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err="1"/>
              <a:t>Instellingsmeldcode</a:t>
            </a:r>
            <a:r>
              <a:rPr lang="nl-NL" dirty="0"/>
              <a:t> (-protocol) verschilt </a:t>
            </a:r>
            <a:r>
              <a:rPr lang="nl-NL" dirty="0" err="1"/>
              <a:t>perJGZ</a:t>
            </a:r>
            <a:r>
              <a:rPr lang="nl-NL" dirty="0"/>
              <a:t>-organisatie en bevat werkwijzen, afspraken, interne en externe contactpersonen en –gegevens, etc.</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AC932F31-2FE3-C622-1978-265EFA00F587}"/>
            </a:ext>
          </a:extLst>
        </p:cNvPr>
        <p:cNvGrpSpPr/>
        <p:nvPr/>
      </p:nvGrpSpPr>
      <p:grpSpPr>
        <a:xfrm>
          <a:off x="0" y="0"/>
          <a:ext cx="0" cy="0"/>
          <a:chOff x="0" y="0"/>
          <a:chExt cx="0" cy="0"/>
        </a:xfrm>
      </p:grpSpPr>
      <p:sp>
        <p:nvSpPr>
          <p:cNvPr id="135" name="Google Shape;135;g3560c755b4d_0_36:notes">
            <a:extLst>
              <a:ext uri="{FF2B5EF4-FFF2-40B4-BE49-F238E27FC236}">
                <a16:creationId xmlns:a16="http://schemas.microsoft.com/office/drawing/2014/main" id="{770FE5ED-17F1-9B6B-1659-5FB35C6435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60c755b4d_0_36:notes">
            <a:extLst>
              <a:ext uri="{FF2B5EF4-FFF2-40B4-BE49-F238E27FC236}">
                <a16:creationId xmlns:a16="http://schemas.microsoft.com/office/drawing/2014/main" id="{15B5B538-3AD5-11C6-5BD8-99F3F43C22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Zie KNMG meldcode – stimuleer om een kijkje te nemen op de site (juist ook niet-artsen)</a:t>
            </a:r>
            <a:endParaRPr lang="nl-NL" sz="1100" b="0" i="0" u="none" strike="noStrike" baseline="0" dirty="0">
              <a:solidFill>
                <a:srgbClr val="000000"/>
              </a:solidFill>
              <a:latin typeface="Arial"/>
            </a:endParaRPr>
          </a:p>
          <a:p>
            <a:pPr marL="0" lvl="0" indent="0" algn="l" rtl="0">
              <a:spcBef>
                <a:spcPts val="0"/>
              </a:spcBef>
              <a:spcAft>
                <a:spcPts val="0"/>
              </a:spcAft>
              <a:buNone/>
            </a:pPr>
            <a:endParaRPr lang="nl-NL" sz="1100" b="0" i="0" u="none" strike="noStrike" baseline="0" dirty="0">
              <a:solidFill>
                <a:srgbClr val="000000"/>
              </a:solidFill>
              <a:latin typeface="Arial"/>
            </a:endParaRPr>
          </a:p>
          <a:p>
            <a:pPr marL="0" lvl="0" indent="0" algn="l" rtl="0">
              <a:spcBef>
                <a:spcPts val="0"/>
              </a:spcBef>
              <a:spcAft>
                <a:spcPts val="0"/>
              </a:spcAft>
              <a:buNone/>
            </a:pPr>
            <a:r>
              <a:rPr lang="nl-NL" sz="1800" b="0" i="0" u="none" strike="noStrike" baseline="0" dirty="0">
                <a:solidFill>
                  <a:srgbClr val="000000"/>
                </a:solidFill>
                <a:latin typeface="Open Sans" panose="020B0606030504020204" pitchFamily="34" charset="0"/>
              </a:rPr>
              <a:t>De KNMG- en V&amp;VN-meldcodes verschillen van elkaar qua: </a:t>
            </a:r>
          </a:p>
          <a:p>
            <a:pPr marL="0" lvl="0" indent="0" algn="l" rtl="0">
              <a:spcBef>
                <a:spcPts val="0"/>
              </a:spcBef>
              <a:spcAft>
                <a:spcPts val="0"/>
              </a:spcAft>
              <a:buNone/>
            </a:pPr>
            <a:r>
              <a:rPr lang="nl-NL" sz="1800" b="0" i="0" u="none" strike="noStrike" baseline="0" dirty="0">
                <a:solidFill>
                  <a:srgbClr val="000000"/>
                </a:solidFill>
                <a:latin typeface="Open Sans" panose="020B0606030504020204" pitchFamily="34" charset="0"/>
              </a:rPr>
              <a:t>- benaming van stappen 4 en 5 </a:t>
            </a:r>
          </a:p>
          <a:p>
            <a:pPr marL="0" lvl="0" indent="0" algn="l" rtl="0">
              <a:spcBef>
                <a:spcPts val="0"/>
              </a:spcBef>
              <a:spcAft>
                <a:spcPts val="0"/>
              </a:spcAft>
              <a:buFontTx/>
              <a:buNone/>
            </a:pPr>
            <a:r>
              <a:rPr lang="nl-NL" sz="1800" b="0" i="0" u="none" strike="noStrike" baseline="0" dirty="0">
                <a:solidFill>
                  <a:srgbClr val="000000"/>
                </a:solidFill>
                <a:latin typeface="Open Sans" panose="020B0606030504020204" pitchFamily="34" charset="0"/>
              </a:rPr>
              <a:t>- invulling van de stappen 2, 4 en 5. </a:t>
            </a:r>
          </a:p>
          <a:p>
            <a:pPr marL="285750" lvl="0" indent="-285750" algn="l" rtl="0">
              <a:spcBef>
                <a:spcPts val="0"/>
              </a:spcBef>
              <a:spcAft>
                <a:spcPts val="0"/>
              </a:spcAft>
              <a:buFontTx/>
              <a:buChar char="-"/>
            </a:pPr>
            <a:endParaRPr lang="nl-NL" sz="1800" b="0" i="0" u="none" strike="noStrike" baseline="0" dirty="0">
              <a:solidFill>
                <a:srgbClr val="000000"/>
              </a:solidFill>
              <a:latin typeface="Open Sans" panose="020B0606030504020204" pitchFamily="34" charset="0"/>
            </a:endParaRPr>
          </a:p>
          <a:p>
            <a:pPr marL="0" lvl="0" indent="0" algn="l" rtl="0">
              <a:spcBef>
                <a:spcPts val="0"/>
              </a:spcBef>
              <a:spcAft>
                <a:spcPts val="0"/>
              </a:spcAft>
              <a:buFontTx/>
              <a:buNone/>
            </a:pPr>
            <a:r>
              <a:rPr lang="nl-NL" sz="1800" b="0" i="0" u="none" strike="noStrike" baseline="0" dirty="0">
                <a:solidFill>
                  <a:srgbClr val="000000"/>
                </a:solidFill>
                <a:latin typeface="Open Sans" panose="020B0606030504020204" pitchFamily="34" charset="0"/>
              </a:rPr>
              <a:t>Stap 2:</a:t>
            </a:r>
          </a:p>
          <a:p>
            <a:r>
              <a:rPr lang="en-GB" sz="1800" b="0" i="0" u="none" strike="noStrike" baseline="0" dirty="0">
                <a:solidFill>
                  <a:srgbClr val="000000"/>
                </a:solidFill>
                <a:latin typeface="Open Sans" panose="020B0606030504020204" pitchFamily="34" charset="0"/>
              </a:rPr>
              <a:t>KNMG-</a:t>
            </a:r>
            <a:r>
              <a:rPr lang="en-GB" sz="1800" b="0" i="0" u="none" strike="noStrike" baseline="0" dirty="0" err="1">
                <a:solidFill>
                  <a:srgbClr val="000000"/>
                </a:solidFill>
                <a:latin typeface="Open Sans" panose="020B0606030504020204" pitchFamily="34" charset="0"/>
              </a:rPr>
              <a:t>meldcode</a:t>
            </a:r>
            <a:r>
              <a:rPr lang="en-GB" sz="1800" b="0" i="0" u="none" strike="noStrike" baseline="0" dirty="0">
                <a:solidFill>
                  <a:srgbClr val="000000"/>
                </a:solidFill>
                <a:latin typeface="Open Sans" panose="020B0606030504020204" pitchFamily="34" charset="0"/>
              </a:rPr>
              <a:t>: </a:t>
            </a:r>
            <a:r>
              <a:rPr lang="nl-NL" sz="1800" b="0" i="1" u="none" strike="noStrike" baseline="0" dirty="0">
                <a:solidFill>
                  <a:srgbClr val="000000"/>
                </a:solidFill>
                <a:latin typeface="Open Sans" panose="020B0606030504020204" pitchFamily="34" charset="0"/>
              </a:rPr>
              <a:t>U vraagt advies over uw vermoeden en bevindingen aan een of meer ter zake deskundige collega’s </a:t>
            </a:r>
            <a:r>
              <a:rPr lang="nl-NL" sz="1800" b="0" i="1" u="sng" strike="noStrike" baseline="0" dirty="0">
                <a:solidFill>
                  <a:srgbClr val="000000"/>
                </a:solidFill>
                <a:latin typeface="Open Sans" panose="020B0606030504020204" pitchFamily="34" charset="0"/>
              </a:rPr>
              <a:t>en </a:t>
            </a:r>
            <a:r>
              <a:rPr lang="nl-NL" sz="1800" b="0" i="0" u="none" strike="noStrike" baseline="0" dirty="0">
                <a:solidFill>
                  <a:srgbClr val="000000"/>
                </a:solidFill>
                <a:latin typeface="Open Sans" panose="020B0606030504020204" pitchFamily="34" charset="0"/>
              </a:rPr>
              <a:t>aan (bij voorkeur een vertrouwensarts van) Veilig Thuis. 	</a:t>
            </a:r>
          </a:p>
          <a:p>
            <a:r>
              <a:rPr lang="en-GB" sz="1800" b="0" i="0" u="none" strike="noStrike" baseline="0" dirty="0">
                <a:solidFill>
                  <a:srgbClr val="000000"/>
                </a:solidFill>
                <a:latin typeface="Open Sans" panose="020B0606030504020204" pitchFamily="34" charset="0"/>
              </a:rPr>
              <a:t>V&amp;VN-</a:t>
            </a:r>
            <a:r>
              <a:rPr lang="en-GB" sz="1800" b="0" i="0" u="none" strike="noStrike" baseline="0" dirty="0" err="1">
                <a:solidFill>
                  <a:srgbClr val="000000"/>
                </a:solidFill>
                <a:latin typeface="Open Sans" panose="020B0606030504020204" pitchFamily="34" charset="0"/>
              </a:rPr>
              <a:t>meldcode</a:t>
            </a:r>
            <a:r>
              <a:rPr lang="en-GB" sz="1800" b="0" i="0" u="none" strike="noStrike" baseline="0" dirty="0">
                <a:solidFill>
                  <a:srgbClr val="000000"/>
                </a:solidFill>
                <a:latin typeface="Open Sans" panose="020B0606030504020204" pitchFamily="34" charset="0"/>
              </a:rPr>
              <a:t>: </a:t>
            </a:r>
            <a:r>
              <a:rPr lang="nl-NL" sz="1800" b="0" i="1" u="none" strike="noStrike" baseline="0" dirty="0">
                <a:solidFill>
                  <a:srgbClr val="000000"/>
                </a:solidFill>
                <a:latin typeface="Open Sans" panose="020B0606030504020204" pitchFamily="34" charset="0"/>
              </a:rPr>
              <a:t>Bespreek de signalen met de </a:t>
            </a:r>
            <a:r>
              <a:rPr lang="nl-NL" sz="1800" b="0" i="1" u="none" strike="noStrike" baseline="0" dirty="0" err="1">
                <a:solidFill>
                  <a:srgbClr val="000000"/>
                </a:solidFill>
                <a:latin typeface="Open Sans" panose="020B0606030504020204" pitchFamily="34" charset="0"/>
              </a:rPr>
              <a:t>aandachtsfunctionaris</a:t>
            </a:r>
            <a:r>
              <a:rPr lang="nl-NL" sz="1800" b="0" i="1" u="none" strike="noStrike" baseline="0" dirty="0">
                <a:solidFill>
                  <a:srgbClr val="000000"/>
                </a:solidFill>
                <a:latin typeface="Open Sans" panose="020B0606030504020204" pitchFamily="34" charset="0"/>
              </a:rPr>
              <a:t> kindermishandeling … ; vraag </a:t>
            </a:r>
            <a:r>
              <a:rPr lang="nl-NL" sz="1800" b="0" i="1" u="sng" strike="noStrike" baseline="0" dirty="0">
                <a:solidFill>
                  <a:srgbClr val="000000"/>
                </a:solidFill>
                <a:latin typeface="Open Sans" panose="020B0606030504020204" pitchFamily="34" charset="0"/>
              </a:rPr>
              <a:t>zo nodig </a:t>
            </a:r>
            <a:r>
              <a:rPr lang="nl-NL" sz="1800" b="0" i="0" u="none" strike="noStrike" baseline="0" dirty="0">
                <a:solidFill>
                  <a:srgbClr val="000000"/>
                </a:solidFill>
                <a:latin typeface="Open Sans" panose="020B0606030504020204" pitchFamily="34" charset="0"/>
              </a:rPr>
              <a:t>advies aan Veilig Thuis; raadpleeg zo nodig een deskundige op het gebied van letselduiding. 	</a:t>
            </a:r>
          </a:p>
          <a:p>
            <a:pPr marL="0" lvl="0" indent="0" algn="l" rtl="0">
              <a:spcBef>
                <a:spcPts val="0"/>
              </a:spcBef>
              <a:spcAft>
                <a:spcPts val="0"/>
              </a:spcAft>
              <a:buFontTx/>
              <a:buNone/>
            </a:pPr>
            <a:endParaRPr lang="nl-NL" sz="1800" b="0" i="0" u="none" strike="noStrike" baseline="0" dirty="0">
              <a:solidFill>
                <a:srgbClr val="000000"/>
              </a:solidFill>
              <a:latin typeface="Open Sans" panose="020B0606030504020204" pitchFamily="34" charset="0"/>
            </a:endParaRPr>
          </a:p>
          <a:p>
            <a:pPr marL="0" lvl="0" indent="0" algn="l" rtl="0">
              <a:spcBef>
                <a:spcPts val="0"/>
              </a:spcBef>
              <a:spcAft>
                <a:spcPts val="0"/>
              </a:spcAft>
              <a:buFontTx/>
              <a:buNone/>
            </a:pPr>
            <a:r>
              <a:rPr lang="nl-NL" sz="1800" b="0" i="0" u="none" strike="noStrike" baseline="0" dirty="0">
                <a:solidFill>
                  <a:srgbClr val="000000"/>
                </a:solidFill>
                <a:latin typeface="Open Sans" panose="020B0606030504020204" pitchFamily="34" charset="0"/>
              </a:rPr>
              <a:t>Stap 4:</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nl-NL" sz="1800" b="0" i="0" u="none" strike="noStrike" baseline="0" dirty="0">
                <a:solidFill>
                  <a:srgbClr val="000000"/>
                </a:solidFill>
                <a:latin typeface="Open Sans" panose="020B0606030504020204" pitchFamily="34" charset="0"/>
              </a:rPr>
              <a:t>KNMG: </a:t>
            </a:r>
            <a:r>
              <a:rPr lang="nl-NL" sz="1800" b="0" i="1" u="none" strike="noStrike" baseline="0" dirty="0">
                <a:solidFill>
                  <a:srgbClr val="000000"/>
                </a:solidFill>
                <a:latin typeface="Open Sans" panose="020B0606030504020204" pitchFamily="34" charset="0"/>
              </a:rPr>
              <a:t>Zo nodig overleg met betrokken professionals. </a:t>
            </a:r>
            <a:r>
              <a:rPr lang="nl-NL" sz="1800" b="0" i="0" u="none" strike="noStrike" baseline="0" dirty="0">
                <a:solidFill>
                  <a:srgbClr val="000000"/>
                </a:solidFill>
                <a:latin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nl-NL" sz="1800" b="0" i="0" u="none" strike="noStrike" baseline="0" dirty="0">
                <a:solidFill>
                  <a:srgbClr val="000000"/>
                </a:solidFill>
                <a:latin typeface="Open Sans" panose="020B0606030504020204" pitchFamily="34" charset="0"/>
              </a:rPr>
              <a:t>V&amp;VN: </a:t>
            </a:r>
            <a:r>
              <a:rPr lang="nl-NL" sz="1800" b="0" i="1" u="none" strike="noStrike" baseline="0" dirty="0">
                <a:solidFill>
                  <a:srgbClr val="000000"/>
                </a:solidFill>
                <a:latin typeface="Open Sans" panose="020B0606030504020204" pitchFamily="34" charset="0"/>
              </a:rPr>
              <a:t>Weging van de informatie die is verzameld en bij twijfel (opnieuw) Veilig Thuis raadplegen.</a:t>
            </a:r>
            <a:r>
              <a:rPr lang="nl-NL" sz="1800" b="0" i="0" u="none" strike="noStrike" baseline="0" dirty="0">
                <a:solidFill>
                  <a:srgbClr val="000000"/>
                </a:solidFill>
                <a:latin typeface="Open Sans" panose="020B0606030504020204" pitchFamily="34" charset="0"/>
              </a:rPr>
              <a:t> Hier worden de eerste 2 vragen van het afwegingskader beantwoord.	</a:t>
            </a:r>
          </a:p>
          <a:p>
            <a:pPr marL="0" lvl="0" indent="0" algn="l" rtl="0">
              <a:spcBef>
                <a:spcPts val="0"/>
              </a:spcBef>
              <a:spcAft>
                <a:spcPts val="0"/>
              </a:spcAft>
              <a:buFontTx/>
              <a:buNone/>
            </a:pPr>
            <a:endParaRPr lang="nl-NL" sz="1800" b="0" i="0" u="none" strike="noStrike" baseline="0" dirty="0">
              <a:solidFill>
                <a:srgbClr val="000000"/>
              </a:solidFill>
              <a:latin typeface="Open Sans" panose="020B0606030504020204" pitchFamily="34" charset="0"/>
            </a:endParaRPr>
          </a:p>
          <a:p>
            <a:pPr marL="0" lvl="0" indent="0" algn="l" rtl="0">
              <a:spcBef>
                <a:spcPts val="0"/>
              </a:spcBef>
              <a:spcAft>
                <a:spcPts val="0"/>
              </a:spcAft>
              <a:buFontTx/>
              <a:buNone/>
            </a:pPr>
            <a:r>
              <a:rPr lang="nl-NL" sz="1800" b="0" i="0" u="none" strike="noStrike" baseline="0" dirty="0">
                <a:solidFill>
                  <a:srgbClr val="000000"/>
                </a:solidFill>
                <a:latin typeface="Open Sans" panose="020B0606030504020204" pitchFamily="34" charset="0"/>
              </a:rPr>
              <a:t>Stap 5:</a:t>
            </a:r>
          </a:p>
          <a:p>
            <a:pPr marL="0" lvl="0" indent="0" algn="l" rtl="0">
              <a:spcBef>
                <a:spcPts val="0"/>
              </a:spcBef>
              <a:spcAft>
                <a:spcPts val="0"/>
              </a:spcAft>
              <a:buFontTx/>
              <a:buNone/>
            </a:pPr>
            <a:r>
              <a:rPr lang="nl-NL" sz="1800" b="0" i="0" u="none" strike="noStrike" baseline="0" dirty="0">
                <a:solidFill>
                  <a:srgbClr val="000000"/>
                </a:solidFill>
                <a:latin typeface="Open Sans" panose="020B0606030504020204" pitchFamily="34" charset="0"/>
              </a:rPr>
              <a:t>KNMG: </a:t>
            </a:r>
            <a:r>
              <a:rPr lang="en-GB" sz="1800" b="0" i="1" u="none" strike="noStrike" baseline="0" dirty="0" err="1">
                <a:solidFill>
                  <a:srgbClr val="000000"/>
                </a:solidFill>
                <a:latin typeface="Open Sans" panose="020B0606030504020204" pitchFamily="34" charset="0"/>
              </a:rPr>
              <a:t>Beslissen</a:t>
            </a:r>
            <a:r>
              <a:rPr lang="en-GB" sz="1800" b="0" i="1" u="none" strike="noStrike" baseline="0" dirty="0">
                <a:solidFill>
                  <a:srgbClr val="000000"/>
                </a:solidFill>
                <a:latin typeface="Open Sans" panose="020B0606030504020204" pitchFamily="34" charset="0"/>
              </a:rPr>
              <a:t> over melding via </a:t>
            </a:r>
            <a:r>
              <a:rPr lang="en-GB" sz="1800" b="0" i="1" u="none" strike="noStrike" baseline="0" dirty="0" err="1">
                <a:solidFill>
                  <a:srgbClr val="000000"/>
                </a:solidFill>
                <a:latin typeface="Open Sans" panose="020B0606030504020204" pitchFamily="34" charset="0"/>
              </a:rPr>
              <a:t>afwegingskader</a:t>
            </a:r>
            <a:r>
              <a:rPr lang="en-GB" sz="1800" b="0" i="1" u="none" strike="noStrike" baseline="0" dirty="0">
                <a:solidFill>
                  <a:srgbClr val="000000"/>
                </a:solidFill>
                <a:latin typeface="Open Sans" panose="020B0606030504020204" pitchFamily="34" charset="0"/>
              </a:rPr>
              <a:t> + </a:t>
            </a:r>
            <a:r>
              <a:rPr lang="en-GB" sz="1800" b="0" i="1" u="none" strike="noStrike" baseline="0" dirty="0" err="1">
                <a:solidFill>
                  <a:srgbClr val="000000"/>
                </a:solidFill>
                <a:latin typeface="Open Sans" panose="020B0606030504020204" pitchFamily="34" charset="0"/>
              </a:rPr>
              <a:t>professionele</a:t>
            </a:r>
            <a:r>
              <a:rPr lang="en-GB" sz="1800" b="0" i="1" u="none" strike="noStrike" baseline="0" dirty="0">
                <a:solidFill>
                  <a:srgbClr val="000000"/>
                </a:solidFill>
                <a:latin typeface="Open Sans" panose="020B0606030504020204" pitchFamily="34" charset="0"/>
              </a:rPr>
              <a:t> norm </a:t>
            </a:r>
            <a:r>
              <a:rPr lang="en-GB" sz="1800" b="0" i="1" u="none" strike="noStrike" baseline="0" dirty="0" err="1">
                <a:solidFill>
                  <a:srgbClr val="000000"/>
                </a:solidFill>
                <a:latin typeface="Open Sans" panose="020B0606030504020204" pitchFamily="34" charset="0"/>
              </a:rPr>
              <a:t>toepassen</a:t>
            </a:r>
            <a:r>
              <a:rPr lang="en-GB" sz="1800" b="0" i="1" u="none" strike="noStrike" baseline="0" dirty="0">
                <a:solidFill>
                  <a:srgbClr val="000000"/>
                </a:solidFill>
                <a:latin typeface="Open Sans" panose="020B0606030504020204" pitchFamily="34" charset="0"/>
              </a:rPr>
              <a:t>. </a:t>
            </a:r>
            <a:endParaRPr lang="en-GB" sz="1800" b="0" i="0" u="none" strike="noStrike" baseline="0" dirty="0">
              <a:solidFill>
                <a:srgbClr val="000000"/>
              </a:solidFill>
              <a:latin typeface="Open Sans" panose="020B0606030504020204" pitchFamily="34" charset="0"/>
            </a:endParaRPr>
          </a:p>
          <a:p>
            <a:pPr marL="0" lvl="0" indent="0" algn="l" rtl="0">
              <a:spcBef>
                <a:spcPts val="0"/>
              </a:spcBef>
              <a:spcAft>
                <a:spcPts val="0"/>
              </a:spcAft>
              <a:buFontTx/>
              <a:buNone/>
            </a:pPr>
            <a:r>
              <a:rPr lang="en-GB" sz="1800" b="0" i="0" u="none" strike="noStrike" baseline="0" dirty="0">
                <a:solidFill>
                  <a:srgbClr val="000000"/>
                </a:solidFill>
                <a:latin typeface="Open Sans" panose="020B0606030504020204" pitchFamily="34" charset="0"/>
              </a:rPr>
              <a:t>V&amp;VN: </a:t>
            </a:r>
            <a:r>
              <a:rPr lang="en-GB" sz="1800" b="0" i="1" u="none" strike="noStrike" baseline="0" dirty="0" err="1">
                <a:solidFill>
                  <a:srgbClr val="000000"/>
                </a:solidFill>
                <a:latin typeface="Open Sans" panose="020B0606030504020204" pitchFamily="34" charset="0"/>
              </a:rPr>
              <a:t>Beslissen</a:t>
            </a:r>
            <a:r>
              <a:rPr lang="en-GB" sz="1800" b="0" i="1" u="none" strike="noStrike" baseline="0" dirty="0">
                <a:solidFill>
                  <a:srgbClr val="000000"/>
                </a:solidFill>
                <a:latin typeface="Open Sans" panose="020B0606030504020204" pitchFamily="34" charset="0"/>
              </a:rPr>
              <a:t> </a:t>
            </a:r>
            <a:r>
              <a:rPr lang="en-GB" sz="1800" b="0" i="0" u="none" strike="noStrike" baseline="0" dirty="0">
                <a:solidFill>
                  <a:srgbClr val="000000"/>
                </a:solidFill>
                <a:latin typeface="Open Sans" panose="020B0606030504020204" pitchFamily="34" charset="0"/>
              </a:rPr>
              <a:t>(</a:t>
            </a:r>
            <a:r>
              <a:rPr lang="en-GB" sz="1800" b="0" i="0" u="none" strike="noStrike" baseline="0" dirty="0" err="1">
                <a:solidFill>
                  <a:srgbClr val="000000"/>
                </a:solidFill>
                <a:latin typeface="Open Sans" panose="020B0606030504020204" pitchFamily="34" charset="0"/>
              </a:rPr>
              <a:t>vragen</a:t>
            </a:r>
            <a:r>
              <a:rPr lang="en-GB" sz="1800" b="0" i="0" u="none" strike="noStrike" baseline="0" dirty="0">
                <a:solidFill>
                  <a:srgbClr val="000000"/>
                </a:solidFill>
                <a:latin typeface="Open Sans" panose="020B0606030504020204" pitchFamily="34" charset="0"/>
              </a:rPr>
              <a:t> 3,4,5 </a:t>
            </a:r>
            <a:r>
              <a:rPr lang="en-GB" sz="1800" b="0" i="0" u="none" strike="noStrike" baseline="0" dirty="0" err="1">
                <a:solidFill>
                  <a:srgbClr val="000000"/>
                </a:solidFill>
                <a:latin typeface="Open Sans" panose="020B0606030504020204" pitchFamily="34" charset="0"/>
              </a:rPr>
              <a:t>Afwegingskader</a:t>
            </a:r>
            <a:r>
              <a:rPr lang="en-GB" sz="1800" b="0" i="0" u="none" strike="noStrike" baseline="0" dirty="0">
                <a:solidFill>
                  <a:srgbClr val="000000"/>
                </a:solidFill>
                <a:latin typeface="Open Sans" panose="020B0606030504020204" pitchFamily="34" charset="0"/>
              </a:rPr>
              <a:t>)</a:t>
            </a:r>
            <a:r>
              <a:rPr lang="en-GB" sz="1800" b="0" i="1" u="none" strike="noStrike" baseline="0" dirty="0">
                <a:solidFill>
                  <a:srgbClr val="000000"/>
                </a:solidFill>
                <a:latin typeface="Open Sans" panose="020B0606030504020204" pitchFamily="34" charset="0"/>
              </a:rPr>
              <a:t>: </a:t>
            </a:r>
            <a:endParaRPr lang="en-GB" sz="1800" b="0" i="0" u="none" strike="noStrike" baseline="0" dirty="0">
              <a:solidFill>
                <a:srgbClr val="000000"/>
              </a:solidFill>
              <a:latin typeface="Open Sans" panose="020B0606030504020204" pitchFamily="34" charset="0"/>
            </a:endParaRPr>
          </a:p>
          <a:p>
            <a:r>
              <a:rPr lang="en-GB" sz="1800" b="0" i="1" u="none" strike="noStrike" baseline="0" dirty="0">
                <a:solidFill>
                  <a:srgbClr val="000000"/>
                </a:solidFill>
                <a:latin typeface="Open Sans" panose="020B0606030504020204" pitchFamily="34" charset="0"/>
              </a:rPr>
              <a:t>Is </a:t>
            </a:r>
            <a:r>
              <a:rPr lang="en-GB" sz="1800" b="0" i="1" u="none" strike="noStrike" baseline="0" dirty="0" err="1">
                <a:solidFill>
                  <a:srgbClr val="000000"/>
                </a:solidFill>
                <a:latin typeface="Open Sans" panose="020B0606030504020204" pitchFamily="34" charset="0"/>
              </a:rPr>
              <a:t>melden</a:t>
            </a:r>
            <a:r>
              <a:rPr lang="en-GB" sz="1800" b="0" i="1" u="none" strike="noStrike" baseline="0" dirty="0">
                <a:solidFill>
                  <a:srgbClr val="000000"/>
                </a:solidFill>
                <a:latin typeface="Open Sans" panose="020B0606030504020204" pitchFamily="34" charset="0"/>
              </a:rPr>
              <a:t> </a:t>
            </a:r>
            <a:r>
              <a:rPr lang="en-GB" sz="1800" b="0" i="1" u="none" strike="noStrike" baseline="0" dirty="0" err="1">
                <a:solidFill>
                  <a:srgbClr val="000000"/>
                </a:solidFill>
                <a:latin typeface="Open Sans" panose="020B0606030504020204" pitchFamily="34" charset="0"/>
              </a:rPr>
              <a:t>noodzakelijk</a:t>
            </a:r>
            <a:r>
              <a:rPr lang="en-GB" sz="1800" b="0" i="1" u="none" strike="noStrike" baseline="0" dirty="0">
                <a:solidFill>
                  <a:srgbClr val="000000"/>
                </a:solidFill>
                <a:latin typeface="Open Sans" panose="020B0606030504020204" pitchFamily="34" charset="0"/>
              </a:rPr>
              <a:t>? </a:t>
            </a:r>
            <a:endParaRPr lang="en-GB" sz="1800" b="0" i="0" u="none" strike="noStrike" baseline="0" dirty="0">
              <a:solidFill>
                <a:srgbClr val="000000"/>
              </a:solidFill>
              <a:latin typeface="Open Sans" panose="020B0606030504020204" pitchFamily="34" charset="0"/>
            </a:endParaRPr>
          </a:p>
          <a:p>
            <a:r>
              <a:rPr lang="nl-NL" sz="1800" b="0" i="1" u="none" strike="noStrike" baseline="0" dirty="0">
                <a:solidFill>
                  <a:srgbClr val="000000"/>
                </a:solidFill>
                <a:latin typeface="Open Sans" panose="020B0606030504020204" pitchFamily="34" charset="0"/>
              </a:rPr>
              <a:t>Is hulp bieden of organiseren (ook) mogelijk? </a:t>
            </a:r>
            <a:endParaRPr lang="en-GB" sz="1800" b="0" i="0" u="none" strike="noStrike" baseline="0" dirty="0">
              <a:solidFill>
                <a:srgbClr val="000000"/>
              </a:solidFill>
              <a:latin typeface="Open Sans" panose="020B0606030504020204" pitchFamily="34" charset="0"/>
            </a:endParaRPr>
          </a:p>
          <a:p>
            <a:pPr marL="0" lvl="0" indent="0" algn="l" rtl="0">
              <a:spcBef>
                <a:spcPts val="0"/>
              </a:spcBef>
              <a:spcAft>
                <a:spcPts val="0"/>
              </a:spcAft>
              <a:buFontTx/>
              <a:buNone/>
            </a:pPr>
            <a:endParaRPr lang="nl-NL" sz="1800" b="0" i="0" u="none" strike="noStrike" baseline="0" dirty="0">
              <a:solidFill>
                <a:srgbClr val="000000"/>
              </a:solidFill>
              <a:latin typeface="Open Sans" panose="020B0606030504020204" pitchFamily="34" charset="0"/>
            </a:endParaRPr>
          </a:p>
          <a:p>
            <a:endParaRPr lang="en-GB" sz="1800" b="0" i="0" u="none" strike="noStrike" baseline="0" dirty="0">
              <a:solidFill>
                <a:srgbClr val="000000"/>
              </a:solidFill>
              <a:latin typeface="Open Sans" panose="020B0606030504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608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791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627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60c755b4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60c755b4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Benadruk het belang van WARM verwijzen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D3B498DD-5705-2195-AC5C-616556E7D8B1}"/>
            </a:ext>
          </a:extLst>
        </p:cNvPr>
        <p:cNvGrpSpPr/>
        <p:nvPr/>
      </p:nvGrpSpPr>
      <p:grpSpPr>
        <a:xfrm>
          <a:off x="0" y="0"/>
          <a:ext cx="0" cy="0"/>
          <a:chOff x="0" y="0"/>
          <a:chExt cx="0" cy="0"/>
        </a:xfrm>
      </p:grpSpPr>
      <p:sp>
        <p:nvSpPr>
          <p:cNvPr id="153" name="Google Shape;153;g3560c755b4d_0_46:notes">
            <a:extLst>
              <a:ext uri="{FF2B5EF4-FFF2-40B4-BE49-F238E27FC236}">
                <a16:creationId xmlns:a16="http://schemas.microsoft.com/office/drawing/2014/main" id="{7157DE82-AD9A-516D-E386-EF78B1FE62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60c755b4d_0_46:notes">
            <a:extLst>
              <a:ext uri="{FF2B5EF4-FFF2-40B4-BE49-F238E27FC236}">
                <a16:creationId xmlns:a16="http://schemas.microsoft.com/office/drawing/2014/main" id="{BB1AABE7-EDE5-1C17-CDC8-89294B928C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343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60c755b4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60c755b4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60c755b4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60c755b4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Geen wijzigingen </a:t>
            </a:r>
            <a:r>
              <a:rPr lang="nl-NL"/>
              <a:t>te verwachten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60c755b4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60c755b4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 dirty="0"/>
              <a:t>Hoe kun je in deze casus de aanbevelingen van de richtlijn toepassen?</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3360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60c755b4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60c755b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60c755b4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60c755b4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NL" dirty="0"/>
              <a:t>DMO-protocol wordt niet meer ondersteund door het NCJ</a:t>
            </a:r>
            <a:endParaRPr lang="en-GB" dirty="0"/>
          </a:p>
        </p:txBody>
      </p:sp>
    </p:spTree>
    <p:extLst>
      <p:ext uri="{BB962C8B-B14F-4D97-AF65-F5344CB8AC3E}">
        <p14:creationId xmlns:p14="http://schemas.microsoft.com/office/powerpoint/2010/main" val="108037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60c755b4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60c755b4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Deze dia is geschikt voor werksessie, evt op maat maken.</a:t>
            </a:r>
          </a:p>
          <a:p>
            <a:pPr marL="0" lvl="0" indent="0" algn="l" rtl="0">
              <a:spcBef>
                <a:spcPts val="0"/>
              </a:spcBef>
              <a:spcAft>
                <a:spcPts val="0"/>
              </a:spcAft>
              <a:buNone/>
            </a:pPr>
            <a:endParaRPr lang="nl" dirty="0"/>
          </a:p>
          <a:p>
            <a:pPr marL="0" lvl="0" indent="0" algn="l" rtl="0">
              <a:spcBef>
                <a:spcPts val="0"/>
              </a:spcBef>
              <a:spcAft>
                <a:spcPts val="0"/>
              </a:spcAft>
              <a:buNone/>
            </a:pPr>
            <a:r>
              <a:rPr lang="nl" dirty="0"/>
              <a:t>Denk bijv. </a:t>
            </a:r>
            <a:r>
              <a:rPr lang="nl"/>
              <a:t>instellingsmeldcode/protocol, met wie moet de samenwerking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60c755b4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60c755b4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e77777d0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fe77777d0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cd5aa97b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ecd5aa97b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60c755b4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60c755b4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Voor VGV is er een aparte richtlijn.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‘P</a:t>
            </a:r>
            <a:r>
              <a:rPr lang="nl-NL" sz="1100" dirty="0">
                <a:effectLst/>
                <a:latin typeface="Calibri" panose="020F0502020204030204" pitchFamily="34" charset="0"/>
                <a:ea typeface="Calibri" panose="020F0502020204030204" pitchFamily="34" charset="0"/>
                <a:cs typeface="Arial" panose="020B0604020202020204" pitchFamily="34" charset="0"/>
              </a:rPr>
              <a:t>sychische en psychiatrische ouderproblematiek’ is ondergebracht bij risicofactoren en bijv. bij de </a:t>
            </a:r>
            <a:r>
              <a:rPr lang="nl-NL" sz="1100" dirty="0" err="1">
                <a:effectLst/>
                <a:latin typeface="Calibri" panose="020F0502020204030204" pitchFamily="34" charset="0"/>
                <a:ea typeface="Calibri" panose="020F0502020204030204" pitchFamily="34" charset="0"/>
                <a:cs typeface="Arial" panose="020B0604020202020204" pitchFamily="34" charset="0"/>
              </a:rPr>
              <a:t>Kindcheck</a:t>
            </a:r>
            <a:r>
              <a:rPr lang="nl-NL" sz="1100" dirty="0">
                <a:effectLst/>
                <a:latin typeface="Calibri" panose="020F0502020204030204" pitchFamily="34" charset="0"/>
                <a:ea typeface="Calibri" panose="020F0502020204030204" pitchFamily="34" charset="0"/>
                <a:cs typeface="Arial" panose="020B0604020202020204" pitchFamily="34" charset="0"/>
              </a:rPr>
              <a:t>. </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Toegebracht schedel-hersenletsel: ondergebracht bij vormen van KM; signaleren etc.</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dirty="0">
                <a:effectLst/>
                <a:latin typeface="Calibri" panose="020F0502020204030204" pitchFamily="34" charset="0"/>
                <a:ea typeface="Calibri" panose="020F0502020204030204" pitchFamily="34" charset="0"/>
                <a:cs typeface="Arial" panose="020B0604020202020204" pitchFamily="34" charset="0"/>
              </a:rPr>
              <a:t>Verwaarlozing: ondergebracht bij vormen van KM; signaleren etc.</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Signaleren en interventies tijdens de zwangerschap/rond de geboorte zijn verwerkt in de modules.</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No show/ omgaan met ‘niet verschijnen zonder bericht’ – kan een signaal zijn, moet verder protocol zijn binnen de JGZ-organisatie</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Meldcode: Stap 0 achterwege gelaten.</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Communicatie met ouders/jeugdigen: zie o.a. bijlagen KNMG-meldcode</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Samenwerken met andere professionals/organisaties: regionaal uitwerken in instellingsprotocol.</a:t>
            </a:r>
          </a:p>
          <a:p>
            <a:pPr marL="0" lvl="0" indent="0" algn="l" rtl="0">
              <a:spcBef>
                <a:spcPts val="0"/>
              </a:spcBef>
              <a:spcAft>
                <a:spcPts val="0"/>
              </a:spcAft>
              <a:buNone/>
            </a:pP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nl-NL" sz="1100" dirty="0">
                <a:effectLst/>
                <a:latin typeface="Calibri" panose="020F0502020204030204" pitchFamily="34" charset="0"/>
                <a:ea typeface="Calibri" panose="020F0502020204030204" pitchFamily="34" charset="0"/>
                <a:cs typeface="Arial" panose="020B0604020202020204" pitchFamily="34" charset="0"/>
              </a:rPr>
              <a:t>KM door derden, niet opgenomen omdat dit een ander traject volgt.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60c755b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60c755b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en-GB" dirty="0" err="1"/>
              <a:t>Dossiervorming</a:t>
            </a:r>
            <a:r>
              <a:rPr lang="en-GB" dirty="0"/>
              <a:t>: </a:t>
            </a:r>
            <a:r>
              <a:rPr lang="en-GB" dirty="0" err="1"/>
              <a:t>geef</a:t>
            </a:r>
            <a:r>
              <a:rPr lang="en-GB" dirty="0"/>
              <a:t> </a:t>
            </a:r>
            <a:r>
              <a:rPr lang="en-GB" dirty="0" err="1"/>
              <a:t>voorbeelden</a:t>
            </a:r>
            <a:r>
              <a:rPr lang="en-GB" dirty="0"/>
              <a:t> van </a:t>
            </a:r>
            <a:r>
              <a:rPr lang="en-GB" dirty="0" err="1"/>
              <a:t>interpretatie</a:t>
            </a:r>
            <a:r>
              <a:rPr lang="en-GB" dirty="0"/>
              <a:t> vs </a:t>
            </a:r>
            <a:r>
              <a:rPr lang="en-GB" dirty="0" err="1"/>
              <a:t>feitelijke</a:t>
            </a:r>
            <a:r>
              <a:rPr lang="en-GB" dirty="0"/>
              <a:t> </a:t>
            </a:r>
            <a:r>
              <a:rPr lang="en-GB" dirty="0" err="1"/>
              <a:t>constatering</a:t>
            </a:r>
            <a:endParaRPr lang="en-GB" dirty="0"/>
          </a:p>
          <a:p>
            <a:pPr marL="158750" indent="0">
              <a:buNone/>
            </a:pPr>
            <a:endParaRPr lang="en-GB" dirty="0"/>
          </a:p>
          <a:p>
            <a:pPr marL="158750" indent="0">
              <a:buNone/>
            </a:pPr>
            <a:r>
              <a:rPr lang="en-GB" dirty="0" err="1"/>
              <a:t>Noteer</a:t>
            </a:r>
            <a:r>
              <a:rPr lang="en-GB" dirty="0"/>
              <a:t> </a:t>
            </a:r>
            <a:r>
              <a:rPr lang="en-GB" dirty="0" err="1"/>
              <a:t>ook</a:t>
            </a:r>
            <a:r>
              <a:rPr lang="en-GB" dirty="0"/>
              <a:t> of je </a:t>
            </a:r>
            <a:r>
              <a:rPr lang="en-GB" dirty="0" err="1"/>
              <a:t>ouders</a:t>
            </a:r>
            <a:r>
              <a:rPr lang="en-GB" dirty="0"/>
              <a:t> en kind/</a:t>
            </a:r>
            <a:r>
              <a:rPr lang="en-GB" dirty="0" err="1"/>
              <a:t>jongere</a:t>
            </a:r>
            <a:r>
              <a:rPr lang="en-GB" dirty="0"/>
              <a:t> </a:t>
            </a:r>
            <a:r>
              <a:rPr lang="en-GB" dirty="0" err="1"/>
              <a:t>hebt</a:t>
            </a:r>
            <a:r>
              <a:rPr lang="en-GB" dirty="0"/>
              <a:t> </a:t>
            </a:r>
            <a:r>
              <a:rPr lang="en-GB" dirty="0" err="1"/>
              <a:t>gesproken</a:t>
            </a:r>
            <a:r>
              <a:rPr lang="en-GB" dirty="0"/>
              <a:t> en </a:t>
            </a:r>
            <a:r>
              <a:rPr lang="en-GB" dirty="0" err="1"/>
              <a:t>waarom</a:t>
            </a:r>
            <a:r>
              <a:rPr lang="en-GB" dirty="0"/>
              <a:t> </a:t>
            </a:r>
            <a:r>
              <a:rPr lang="en-GB" dirty="0" err="1"/>
              <a:t>eventueel</a:t>
            </a:r>
            <a:r>
              <a:rPr lang="en-GB" dirty="0"/>
              <a:t> </a:t>
            </a:r>
            <a:r>
              <a:rPr lang="en-GB" dirty="0" err="1"/>
              <a:t>niet</a:t>
            </a:r>
            <a:endParaRPr lang="en-GB" dirty="0"/>
          </a:p>
        </p:txBody>
      </p:sp>
    </p:spTree>
    <p:extLst>
      <p:ext uri="{BB962C8B-B14F-4D97-AF65-F5344CB8AC3E}">
        <p14:creationId xmlns:p14="http://schemas.microsoft.com/office/powerpoint/2010/main" val="103770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60c755b4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60c755b4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Vormen van KM komen eigenlijk meestal in combinaties voor: zowel lichamelijk als emotioneel; zowel emotioneel als getuige zijn van </a:t>
            </a:r>
            <a:r>
              <a:rPr lang="nl-NL" dirty="0" err="1"/>
              <a:t>partnergeweld</a:t>
            </a:r>
            <a:r>
              <a:rPr lang="nl-NL" dirty="0"/>
              <a:t>; etc.</a:t>
            </a:r>
          </a:p>
          <a:p>
            <a:pPr marL="0" lvl="0" indent="0" algn="l" rtl="0">
              <a:spcBef>
                <a:spcPts val="0"/>
              </a:spcBef>
              <a:spcAft>
                <a:spcPts val="0"/>
              </a:spcAft>
              <a:buNone/>
            </a:pPr>
            <a:r>
              <a:rPr lang="nl-NL" dirty="0"/>
              <a:t>Vandaar de laatste </a:t>
            </a:r>
            <a:r>
              <a:rPr lang="nl-NL" dirty="0" err="1"/>
              <a:t>bullet</a:t>
            </a:r>
            <a:r>
              <a:rPr lang="nl-NL" dirty="0"/>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3A15368B-9485-6685-DB27-435B2C6DBB7E}"/>
            </a:ext>
          </a:extLst>
        </p:cNvPr>
        <p:cNvGrpSpPr/>
        <p:nvPr/>
      </p:nvGrpSpPr>
      <p:grpSpPr>
        <a:xfrm>
          <a:off x="0" y="0"/>
          <a:ext cx="0" cy="0"/>
          <a:chOff x="0" y="0"/>
          <a:chExt cx="0" cy="0"/>
        </a:xfrm>
      </p:grpSpPr>
      <p:sp>
        <p:nvSpPr>
          <p:cNvPr id="123" name="Google Shape;123;g3560c755b4d_0_26:notes">
            <a:extLst>
              <a:ext uri="{FF2B5EF4-FFF2-40B4-BE49-F238E27FC236}">
                <a16:creationId xmlns:a16="http://schemas.microsoft.com/office/drawing/2014/main" id="{A90E41FB-5021-2355-1F9E-8DCE11B58A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60c755b4d_0_26:notes">
            <a:extLst>
              <a:ext uri="{FF2B5EF4-FFF2-40B4-BE49-F238E27FC236}">
                <a16:creationId xmlns:a16="http://schemas.microsoft.com/office/drawing/2014/main" id="{C03BF1FE-88E7-39FF-CD58-E2843B4302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Meestal samenspel van risicofactoren, niet 1 factor leidt tot KM</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Ook niet altijd een directe relatie, maar via bijvoorbeeld het gedrag van de ouder(s), bijv.: armoede </a:t>
            </a:r>
            <a:r>
              <a:rPr lang="nl-NL" dirty="0" err="1"/>
              <a:t>an</a:t>
            </a:r>
            <a:r>
              <a:rPr lang="nl-NL" dirty="0"/>
              <a:t> </a:t>
            </a:r>
            <a:r>
              <a:rPr lang="nl-NL" dirty="0" err="1"/>
              <a:t>sich</a:t>
            </a:r>
            <a:r>
              <a:rPr lang="nl-NL" dirty="0"/>
              <a:t> leidt niet tot KM maar zorgt wel voor stress, hoe gaan ouder(s) daarmee om?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Gevolgen die al in de jeugd merkbaar zijn, kunnen een signaal zijn van actuele of eerdere KM. Bijv. een taalontwikkelingsachterstand kan een signaal zijn van KM (maar dit hoeft natuurlijk niet).</a:t>
            </a:r>
            <a:endParaRPr dirty="0"/>
          </a:p>
        </p:txBody>
      </p:sp>
    </p:spTree>
    <p:extLst>
      <p:ext uri="{BB962C8B-B14F-4D97-AF65-F5344CB8AC3E}">
        <p14:creationId xmlns:p14="http://schemas.microsoft.com/office/powerpoint/2010/main" val="63334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60c755b4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60c755b4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Actuariële modules van de SPARK, GIZ maken deel uit van de (na)scholing en handleiding; bij de SPARK plopt dit automatisch op in het online formulier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err="1"/>
              <a:t>SamenStarten</a:t>
            </a:r>
            <a:r>
              <a:rPr lang="nl-NL" dirty="0"/>
              <a:t> en het DMO-protocol worden niet meer ondersteund door het NCJ</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van de presentati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12" name="Google Shape;12;p2"/>
          <p:cNvSpPr txBox="1">
            <a:spLocks noGrp="1"/>
          </p:cNvSpPr>
          <p:nvPr>
            <p:ph type="title"/>
          </p:nvPr>
        </p:nvSpPr>
        <p:spPr>
          <a:xfrm>
            <a:off x="311700" y="479675"/>
            <a:ext cx="3796500" cy="12657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 name="Google Shape;13;p2"/>
          <p:cNvSpPr txBox="1">
            <a:spLocks noGrp="1"/>
          </p:cNvSpPr>
          <p:nvPr>
            <p:ph type="subTitle" idx="1"/>
          </p:nvPr>
        </p:nvSpPr>
        <p:spPr>
          <a:xfrm>
            <a:off x="311700" y="1745375"/>
            <a:ext cx="3633600" cy="875400"/>
          </a:xfrm>
          <a:prstGeom prst="rect">
            <a:avLst/>
          </a:prstGeom>
        </p:spPr>
        <p:txBody>
          <a:bodyPr spcFirstLastPara="1" wrap="square" lIns="91425" tIns="91425" rIns="91425" bIns="91425" anchor="t" anchorCtr="0">
            <a:normAutofit/>
          </a:bodyPr>
          <a:lstStyle>
            <a:lvl1pPr lvl="0">
              <a:spcBef>
                <a:spcPts val="0"/>
              </a:spcBef>
              <a:spcAft>
                <a:spcPts val="0"/>
              </a:spcAft>
              <a:buSzPts val="1800"/>
              <a:buNone/>
              <a:defRPr sz="1800"/>
            </a:lvl1pPr>
            <a:lvl2pPr lvl="1">
              <a:spcBef>
                <a:spcPts val="0"/>
              </a:spcBef>
              <a:spcAft>
                <a:spcPts val="0"/>
              </a:spcAft>
              <a:buSzPts val="16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
          <p:cNvPicPr preferRelativeResize="0"/>
          <p:nvPr/>
        </p:nvPicPr>
        <p:blipFill>
          <a:blip r:embed="rId2">
            <a:alphaModFix/>
          </a:blip>
          <a:stretch>
            <a:fillRect/>
          </a:stretch>
        </p:blipFill>
        <p:spPr>
          <a:xfrm>
            <a:off x="421875" y="3766065"/>
            <a:ext cx="3226400" cy="709550"/>
          </a:xfrm>
          <a:prstGeom prst="rect">
            <a:avLst/>
          </a:prstGeom>
          <a:noFill/>
          <a:ln>
            <a:noFill/>
          </a:ln>
        </p:spPr>
      </p:pic>
      <p:sp>
        <p:nvSpPr>
          <p:cNvPr id="15" name="Google Shape;15;p2"/>
          <p:cNvSpPr>
            <a:spLocks noGrp="1"/>
          </p:cNvSpPr>
          <p:nvPr>
            <p:ph type="pic" idx="2"/>
          </p:nvPr>
        </p:nvSpPr>
        <p:spPr>
          <a:xfrm>
            <a:off x="4271425" y="418125"/>
            <a:ext cx="4693500" cy="4057500"/>
          </a:xfrm>
          <a:prstGeom prst="roundRect">
            <a:avLst>
              <a:gd name="adj" fmla="val 16667"/>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 foto rechts"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18" name="Google Shape;18;p3"/>
          <p:cNvSpPr>
            <a:spLocks noGrp="1"/>
          </p:cNvSpPr>
          <p:nvPr>
            <p:ph type="pic" idx="2"/>
          </p:nvPr>
        </p:nvSpPr>
        <p:spPr>
          <a:xfrm>
            <a:off x="5107850" y="905400"/>
            <a:ext cx="3456900" cy="2988600"/>
          </a:xfrm>
          <a:prstGeom prst="roundRect">
            <a:avLst>
              <a:gd name="adj" fmla="val 16667"/>
            </a:avLst>
          </a:prstGeom>
          <a:noFill/>
          <a:ln>
            <a:noFill/>
          </a:ln>
        </p:spPr>
      </p:sp>
      <p:sp>
        <p:nvSpPr>
          <p:cNvPr id="19" name="Google Shape;19;p3"/>
          <p:cNvSpPr txBox="1">
            <a:spLocks noGrp="1"/>
          </p:cNvSpPr>
          <p:nvPr>
            <p:ph type="title"/>
          </p:nvPr>
        </p:nvSpPr>
        <p:spPr>
          <a:xfrm>
            <a:off x="444450" y="616588"/>
            <a:ext cx="3796500" cy="12657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3"/>
          <p:cNvSpPr txBox="1">
            <a:spLocks noGrp="1"/>
          </p:cNvSpPr>
          <p:nvPr>
            <p:ph type="body" idx="1"/>
          </p:nvPr>
        </p:nvSpPr>
        <p:spPr>
          <a:xfrm>
            <a:off x="444450" y="1943413"/>
            <a:ext cx="4060500" cy="27198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a:lvl1pPr>
            <a:lvl2pPr marL="914400" lvl="1" indent="-330200" rtl="0">
              <a:spcBef>
                <a:spcPts val="0"/>
              </a:spcBef>
              <a:spcAft>
                <a:spcPts val="0"/>
              </a:spcAft>
              <a:buSzPts val="16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nge tekst - foto rechts" type="tx">
  <p:cSld name="TITLE_AND_BODY">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28" name="Google Shape;28;p5"/>
          <p:cNvSpPr>
            <a:spLocks noGrp="1"/>
          </p:cNvSpPr>
          <p:nvPr>
            <p:ph type="pic" idx="2"/>
          </p:nvPr>
        </p:nvSpPr>
        <p:spPr>
          <a:xfrm>
            <a:off x="5118400" y="884300"/>
            <a:ext cx="3456900" cy="2988600"/>
          </a:xfrm>
          <a:prstGeom prst="roundRect">
            <a:avLst>
              <a:gd name="adj" fmla="val 16667"/>
            </a:avLst>
          </a:prstGeom>
          <a:noFill/>
          <a:ln>
            <a:noFill/>
          </a:ln>
        </p:spPr>
      </p:sp>
      <p:sp>
        <p:nvSpPr>
          <p:cNvPr id="29" name="Google Shape;29;p5"/>
          <p:cNvSpPr txBox="1">
            <a:spLocks noGrp="1"/>
          </p:cNvSpPr>
          <p:nvPr>
            <p:ph type="title"/>
          </p:nvPr>
        </p:nvSpPr>
        <p:spPr>
          <a:xfrm>
            <a:off x="311700" y="616750"/>
            <a:ext cx="3796500" cy="12657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943413"/>
            <a:ext cx="4060500" cy="27198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a:lvl1pPr>
            <a:lvl2pPr marL="914400" lvl="1" indent="-330200" rtl="0">
              <a:spcBef>
                <a:spcPts val="0"/>
              </a:spcBef>
              <a:spcAft>
                <a:spcPts val="0"/>
              </a:spcAft>
              <a:buSzPts val="16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nge tekst - foto links">
  <p:cSld name="TITLE_AND_BODY_1">
    <p:spTree>
      <p:nvGrpSpPr>
        <p:cNvPr id="1" name="Shape 31"/>
        <p:cNvGrpSpPr/>
        <p:nvPr/>
      </p:nvGrpSpPr>
      <p:grpSpPr>
        <a:xfrm>
          <a:off x="0" y="0"/>
          <a:ext cx="0" cy="0"/>
          <a:chOff x="0" y="0"/>
          <a:chExt cx="0" cy="0"/>
        </a:xfrm>
      </p:grpSpPr>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33" name="Google Shape;33;p6"/>
          <p:cNvSpPr>
            <a:spLocks noGrp="1"/>
          </p:cNvSpPr>
          <p:nvPr>
            <p:ph type="pic" idx="2"/>
          </p:nvPr>
        </p:nvSpPr>
        <p:spPr>
          <a:xfrm>
            <a:off x="602175" y="961425"/>
            <a:ext cx="3456900" cy="2988600"/>
          </a:xfrm>
          <a:prstGeom prst="roundRect">
            <a:avLst>
              <a:gd name="adj" fmla="val 16667"/>
            </a:avLst>
          </a:prstGeom>
          <a:noFill/>
          <a:ln>
            <a:noFill/>
          </a:ln>
        </p:spPr>
      </p:sp>
      <p:sp>
        <p:nvSpPr>
          <p:cNvPr id="34" name="Google Shape;34;p6"/>
          <p:cNvSpPr txBox="1">
            <a:spLocks noGrp="1"/>
          </p:cNvSpPr>
          <p:nvPr>
            <p:ph type="title"/>
          </p:nvPr>
        </p:nvSpPr>
        <p:spPr>
          <a:xfrm>
            <a:off x="4667500" y="616588"/>
            <a:ext cx="3796500" cy="12657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6"/>
          <p:cNvSpPr txBox="1">
            <a:spLocks noGrp="1"/>
          </p:cNvSpPr>
          <p:nvPr>
            <p:ph type="body" idx="1"/>
          </p:nvPr>
        </p:nvSpPr>
        <p:spPr>
          <a:xfrm>
            <a:off x="4667500" y="1985613"/>
            <a:ext cx="4060500" cy="27198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a:lvl1pPr>
            <a:lvl2pPr marL="914400" lvl="1" indent="-330200" rtl="0">
              <a:spcBef>
                <a:spcPts val="0"/>
              </a:spcBef>
              <a:spcAft>
                <a:spcPts val="0"/>
              </a:spcAft>
              <a:buSzPts val="16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nge tekst - zonder beeld" type="twoColTx">
  <p:cSld name="TITLE_AND_TWO_COLUMNS">
    <p:spTree>
      <p:nvGrpSpPr>
        <p:cNvPr id="1" name="Shape 36"/>
        <p:cNvGrpSpPr/>
        <p:nvPr/>
      </p:nvGrpSpPr>
      <p:grpSpPr>
        <a:xfrm>
          <a:off x="0" y="0"/>
          <a:ext cx="0" cy="0"/>
          <a:chOff x="0" y="0"/>
          <a:chExt cx="0" cy="0"/>
        </a:xfrm>
      </p:grpSpPr>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38" name="Google Shape;38;p7"/>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body" idx="1"/>
          </p:nvPr>
        </p:nvSpPr>
        <p:spPr>
          <a:xfrm>
            <a:off x="311700" y="1274875"/>
            <a:ext cx="7865100" cy="3135900"/>
          </a:xfrm>
          <a:prstGeom prst="rect">
            <a:avLst/>
          </a:prstGeom>
        </p:spPr>
        <p:txBody>
          <a:bodyPr spcFirstLastPara="1" wrap="square" lIns="91425" tIns="91425" rIns="91425" bIns="91425" anchor="t" anchorCtr="0">
            <a:normAutofit/>
          </a:bodyPr>
          <a:lstStyle>
            <a:lvl1pPr marL="457200" lvl="0" indent="-355600">
              <a:spcBef>
                <a:spcPts val="0"/>
              </a:spcBef>
              <a:spcAft>
                <a:spcPts val="0"/>
              </a:spcAft>
              <a:buClr>
                <a:srgbClr val="758D9A"/>
              </a:buClr>
              <a:buSzPts val="2000"/>
              <a:buChar char="●"/>
              <a:defRPr>
                <a:solidFill>
                  <a:srgbClr val="758D9A"/>
                </a:solidFill>
              </a:defRPr>
            </a:lvl1pPr>
            <a:lvl2pPr marL="914400" lvl="1" indent="-330200">
              <a:spcBef>
                <a:spcPts val="0"/>
              </a:spcBef>
              <a:spcAft>
                <a:spcPts val="0"/>
              </a:spcAft>
              <a:buClr>
                <a:srgbClr val="758D9A"/>
              </a:buClr>
              <a:buSzPts val="1600"/>
              <a:buChar char="○"/>
              <a:defRPr>
                <a:solidFill>
                  <a:srgbClr val="758D9A"/>
                </a:solidFill>
              </a:defRPr>
            </a:lvl2pPr>
            <a:lvl3pPr marL="1371600" lvl="2" indent="-317500">
              <a:spcBef>
                <a:spcPts val="0"/>
              </a:spcBef>
              <a:spcAft>
                <a:spcPts val="0"/>
              </a:spcAft>
              <a:buClr>
                <a:srgbClr val="758D9A"/>
              </a:buClr>
              <a:buSzPts val="1400"/>
              <a:buChar char="■"/>
              <a:defRPr>
                <a:solidFill>
                  <a:srgbClr val="758D9A"/>
                </a:solidFill>
              </a:defRPr>
            </a:lvl3pPr>
            <a:lvl4pPr marL="1828800" lvl="3" indent="-317500">
              <a:spcBef>
                <a:spcPts val="0"/>
              </a:spcBef>
              <a:spcAft>
                <a:spcPts val="0"/>
              </a:spcAft>
              <a:buClr>
                <a:srgbClr val="758D9A"/>
              </a:buClr>
              <a:buSzPts val="1400"/>
              <a:buChar char="●"/>
              <a:defRPr>
                <a:solidFill>
                  <a:srgbClr val="758D9A"/>
                </a:solidFill>
              </a:defRPr>
            </a:lvl4pPr>
            <a:lvl5pPr marL="2286000" lvl="4" indent="-317500">
              <a:spcBef>
                <a:spcPts val="0"/>
              </a:spcBef>
              <a:spcAft>
                <a:spcPts val="0"/>
              </a:spcAft>
              <a:buClr>
                <a:srgbClr val="758D9A"/>
              </a:buClr>
              <a:buSzPts val="1400"/>
              <a:buChar char="○"/>
              <a:defRPr>
                <a:solidFill>
                  <a:srgbClr val="758D9A"/>
                </a:solidFill>
              </a:defRPr>
            </a:lvl5pPr>
            <a:lvl6pPr marL="2743200" lvl="5" indent="-317500">
              <a:spcBef>
                <a:spcPts val="0"/>
              </a:spcBef>
              <a:spcAft>
                <a:spcPts val="0"/>
              </a:spcAft>
              <a:buClr>
                <a:srgbClr val="758D9A"/>
              </a:buClr>
              <a:buSzPts val="1400"/>
              <a:buChar char="■"/>
              <a:defRPr>
                <a:solidFill>
                  <a:srgbClr val="758D9A"/>
                </a:solidFill>
              </a:defRPr>
            </a:lvl6pPr>
            <a:lvl7pPr marL="3200400" lvl="6" indent="-317500">
              <a:spcBef>
                <a:spcPts val="0"/>
              </a:spcBef>
              <a:spcAft>
                <a:spcPts val="0"/>
              </a:spcAft>
              <a:buClr>
                <a:srgbClr val="758D9A"/>
              </a:buClr>
              <a:buSzPts val="1400"/>
              <a:buChar char="●"/>
              <a:defRPr>
                <a:solidFill>
                  <a:srgbClr val="758D9A"/>
                </a:solidFill>
              </a:defRPr>
            </a:lvl7pPr>
            <a:lvl8pPr marL="3657600" lvl="7" indent="-317500">
              <a:spcBef>
                <a:spcPts val="0"/>
              </a:spcBef>
              <a:spcAft>
                <a:spcPts val="0"/>
              </a:spcAft>
              <a:buClr>
                <a:srgbClr val="758D9A"/>
              </a:buClr>
              <a:buSzPts val="1400"/>
              <a:buChar char="○"/>
              <a:defRPr>
                <a:solidFill>
                  <a:srgbClr val="758D9A"/>
                </a:solidFill>
              </a:defRPr>
            </a:lvl8pPr>
            <a:lvl9pPr marL="4114800" lvl="8" indent="-317500">
              <a:spcBef>
                <a:spcPts val="0"/>
              </a:spcBef>
              <a:spcAft>
                <a:spcPts val="0"/>
              </a:spcAft>
              <a:buClr>
                <a:srgbClr val="758D9A"/>
              </a:buClr>
              <a:buSzPts val="1400"/>
              <a:buChar char="■"/>
              <a:defRPr>
                <a:solidFill>
                  <a:srgbClr val="758D9A"/>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zonder beeld">
  <p:cSld name="MAIN_POINT">
    <p:spTree>
      <p:nvGrpSpPr>
        <p:cNvPr id="1" name="Shape 45"/>
        <p:cNvGrpSpPr/>
        <p:nvPr/>
      </p:nvGrpSpPr>
      <p:grpSpPr>
        <a:xfrm>
          <a:off x="0" y="0"/>
          <a:ext cx="0" cy="0"/>
          <a:chOff x="0" y="0"/>
          <a:chExt cx="0" cy="0"/>
        </a:xfrm>
      </p:grpSpPr>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47" name="Google Shape;47;p9"/>
          <p:cNvSpPr/>
          <p:nvPr/>
        </p:nvSpPr>
        <p:spPr>
          <a:xfrm>
            <a:off x="1219050" y="644600"/>
            <a:ext cx="6705900" cy="3511800"/>
          </a:xfrm>
          <a:prstGeom prst="roundRect">
            <a:avLst>
              <a:gd name="adj" fmla="val 16667"/>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8;p9"/>
          <p:cNvSpPr txBox="1">
            <a:spLocks noGrp="1"/>
          </p:cNvSpPr>
          <p:nvPr>
            <p:ph type="title"/>
          </p:nvPr>
        </p:nvSpPr>
        <p:spPr>
          <a:xfrm>
            <a:off x="2673750" y="1767638"/>
            <a:ext cx="3796500" cy="12657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oersquote - op kennis terugvallen">
  <p:cSld name="BIG_NUMBER_1">
    <p:spTree>
      <p:nvGrpSpPr>
        <p:cNvPr id="1" name="Shape 58"/>
        <p:cNvGrpSpPr/>
        <p:nvPr/>
      </p:nvGrpSpPr>
      <p:grpSpPr>
        <a:xfrm>
          <a:off x="0" y="0"/>
          <a:ext cx="0" cy="0"/>
          <a:chOff x="0" y="0"/>
          <a:chExt cx="0" cy="0"/>
        </a:xfrm>
      </p:grpSpPr>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60" name="Google Shape;60;p13"/>
          <p:cNvPicPr preferRelativeResize="0"/>
          <p:nvPr/>
        </p:nvPicPr>
        <p:blipFill rotWithShape="1">
          <a:blip r:embed="rId2">
            <a:alphaModFix/>
          </a:blip>
          <a:srcRect b="6803"/>
          <a:stretch/>
        </p:blipFill>
        <p:spPr>
          <a:xfrm>
            <a:off x="-155200" y="-174600"/>
            <a:ext cx="9454402" cy="49564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edankt - changemaker contact">
  <p:cSld name="CUSTOM">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64050" y="616750"/>
            <a:ext cx="5895600" cy="1126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7"/>
          <p:cNvSpPr>
            <a:spLocks noGrp="1"/>
          </p:cNvSpPr>
          <p:nvPr>
            <p:ph type="pic" idx="2"/>
          </p:nvPr>
        </p:nvSpPr>
        <p:spPr>
          <a:xfrm>
            <a:off x="6964675" y="2593550"/>
            <a:ext cx="1858200" cy="1882800"/>
          </a:xfrm>
          <a:prstGeom prst="roundRect">
            <a:avLst>
              <a:gd name="adj" fmla="val 16667"/>
            </a:avLst>
          </a:prstGeom>
          <a:noFill/>
          <a:ln>
            <a:noFill/>
          </a:ln>
        </p:spPr>
      </p:sp>
      <p:sp>
        <p:nvSpPr>
          <p:cNvPr id="79" name="Google Shape;79;p17"/>
          <p:cNvSpPr txBox="1">
            <a:spLocks noGrp="1"/>
          </p:cNvSpPr>
          <p:nvPr>
            <p:ph type="body" idx="1"/>
          </p:nvPr>
        </p:nvSpPr>
        <p:spPr>
          <a:xfrm>
            <a:off x="3849550" y="2593550"/>
            <a:ext cx="2794800" cy="18828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a:lvl1pPr>
            <a:lvl2pPr marL="914400" lvl="1" indent="-330200" rtl="0">
              <a:spcBef>
                <a:spcPts val="0"/>
              </a:spcBef>
              <a:spcAft>
                <a:spcPts val="0"/>
              </a:spcAft>
              <a:buSzPts val="16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edankt - changemaker QR-CODE">
  <p:cSld name="CUSTOM_4">
    <p:spTree>
      <p:nvGrpSpPr>
        <p:cNvPr id="1" name="Shape 80"/>
        <p:cNvGrpSpPr/>
        <p:nvPr/>
      </p:nvGrpSpPr>
      <p:grpSpPr>
        <a:xfrm>
          <a:off x="0" y="0"/>
          <a:ext cx="0" cy="0"/>
          <a:chOff x="0" y="0"/>
          <a:chExt cx="0" cy="0"/>
        </a:xfrm>
      </p:grpSpPr>
      <p:pic>
        <p:nvPicPr>
          <p:cNvPr id="81" name="Google Shape;81;p18"/>
          <p:cNvPicPr preferRelativeResize="0"/>
          <p:nvPr/>
        </p:nvPicPr>
        <p:blipFill>
          <a:blip r:embed="rId2">
            <a:alphaModFix/>
          </a:blip>
          <a:stretch>
            <a:fillRect/>
          </a:stretch>
        </p:blipFill>
        <p:spPr>
          <a:xfrm>
            <a:off x="102575" y="0"/>
            <a:ext cx="8455277" cy="4756101"/>
          </a:xfrm>
          <a:prstGeom prst="rect">
            <a:avLst/>
          </a:prstGeom>
          <a:noFill/>
          <a:ln>
            <a:noFill/>
          </a:ln>
        </p:spPr>
      </p:pic>
      <p:sp>
        <p:nvSpPr>
          <p:cNvPr id="82" name="Google Shape;82;p18"/>
          <p:cNvSpPr>
            <a:spLocks noGrp="1"/>
          </p:cNvSpPr>
          <p:nvPr>
            <p:ph type="pic" idx="2"/>
          </p:nvPr>
        </p:nvSpPr>
        <p:spPr>
          <a:xfrm>
            <a:off x="6964675" y="2593550"/>
            <a:ext cx="1858200" cy="1882800"/>
          </a:xfrm>
          <a:prstGeom prst="roundRect">
            <a:avLst>
              <a:gd name="adj" fmla="val 16667"/>
            </a:avLst>
          </a:prstGeom>
          <a:noFill/>
          <a:ln>
            <a:noFill/>
          </a:ln>
        </p:spPr>
      </p:sp>
      <p:sp>
        <p:nvSpPr>
          <p:cNvPr id="83" name="Google Shape;83;p18"/>
          <p:cNvSpPr txBox="1">
            <a:spLocks noGrp="1"/>
          </p:cNvSpPr>
          <p:nvPr>
            <p:ph type="title"/>
          </p:nvPr>
        </p:nvSpPr>
        <p:spPr>
          <a:xfrm>
            <a:off x="464050" y="616750"/>
            <a:ext cx="5895600" cy="1126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8"/>
          <p:cNvSpPr txBox="1">
            <a:spLocks noGrp="1"/>
          </p:cNvSpPr>
          <p:nvPr>
            <p:ph type="body" idx="1"/>
          </p:nvPr>
        </p:nvSpPr>
        <p:spPr>
          <a:xfrm>
            <a:off x="3849550" y="2593550"/>
            <a:ext cx="2794800" cy="18828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a:lvl1pPr>
            <a:lvl2pPr marL="914400" lvl="1" indent="-330200" rtl="0">
              <a:spcBef>
                <a:spcPts val="0"/>
              </a:spcBef>
              <a:spcAft>
                <a:spcPts val="0"/>
              </a:spcAft>
              <a:buSzPts val="16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1">
            <a:alphaModFix/>
          </a:blip>
          <a:stretch>
            <a:fillRect/>
          </a:stretch>
        </p:blipFill>
        <p:spPr>
          <a:xfrm>
            <a:off x="-49550" y="-27875"/>
            <a:ext cx="9243100" cy="5199250"/>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ED037C"/>
              </a:buClr>
              <a:buSzPts val="2600"/>
              <a:buFont typeface="Open Sans"/>
              <a:buNone/>
              <a:defRPr sz="2600" b="1">
                <a:solidFill>
                  <a:srgbClr val="ED037C"/>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55600">
              <a:lnSpc>
                <a:spcPct val="115000"/>
              </a:lnSpc>
              <a:spcBef>
                <a:spcPts val="0"/>
              </a:spcBef>
              <a:spcAft>
                <a:spcPts val="0"/>
              </a:spcAft>
              <a:buClr>
                <a:srgbClr val="748C99"/>
              </a:buClr>
              <a:buSzPts val="2000"/>
              <a:buFont typeface="Open Sans Medium"/>
              <a:buChar char="●"/>
              <a:defRPr sz="2000">
                <a:solidFill>
                  <a:srgbClr val="748C99"/>
                </a:solidFill>
                <a:latin typeface="Open Sans Medium"/>
                <a:ea typeface="Open Sans Medium"/>
                <a:cs typeface="Open Sans Medium"/>
                <a:sym typeface="Open Sans Medium"/>
              </a:defRPr>
            </a:lvl1pPr>
            <a:lvl2pPr marL="914400" lvl="1" indent="-330200">
              <a:lnSpc>
                <a:spcPct val="115000"/>
              </a:lnSpc>
              <a:spcBef>
                <a:spcPts val="0"/>
              </a:spcBef>
              <a:spcAft>
                <a:spcPts val="0"/>
              </a:spcAft>
              <a:buClr>
                <a:srgbClr val="748C99"/>
              </a:buClr>
              <a:buSzPts val="1600"/>
              <a:buFont typeface="Open Sans Medium"/>
              <a:buChar char="○"/>
              <a:defRPr sz="1600">
                <a:solidFill>
                  <a:srgbClr val="748C99"/>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rgbClr val="748C99"/>
              </a:buClr>
              <a:buSzPts val="1400"/>
              <a:buFont typeface="Open Sans Medium"/>
              <a:buChar char="■"/>
              <a:defRPr>
                <a:solidFill>
                  <a:srgbClr val="748C99"/>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rgbClr val="748C99"/>
              </a:buClr>
              <a:buSzPts val="1400"/>
              <a:buFont typeface="Open Sans"/>
              <a:buChar char="●"/>
              <a:defRPr>
                <a:solidFill>
                  <a:srgbClr val="748C99"/>
                </a:solidFill>
                <a:latin typeface="Open Sans"/>
                <a:ea typeface="Open Sans"/>
                <a:cs typeface="Open Sans"/>
                <a:sym typeface="Open Sans"/>
              </a:defRPr>
            </a:lvl4pPr>
            <a:lvl5pPr marL="2286000" lvl="4" indent="-317500">
              <a:lnSpc>
                <a:spcPct val="115000"/>
              </a:lnSpc>
              <a:spcBef>
                <a:spcPts val="0"/>
              </a:spcBef>
              <a:spcAft>
                <a:spcPts val="0"/>
              </a:spcAft>
              <a:buClr>
                <a:srgbClr val="748C99"/>
              </a:buClr>
              <a:buSzPts val="1400"/>
              <a:buFont typeface="Open Sans"/>
              <a:buChar char="○"/>
              <a:defRPr>
                <a:solidFill>
                  <a:srgbClr val="748C99"/>
                </a:solidFill>
                <a:latin typeface="Open Sans"/>
                <a:ea typeface="Open Sans"/>
                <a:cs typeface="Open Sans"/>
                <a:sym typeface="Open Sans"/>
              </a:defRPr>
            </a:lvl5pPr>
            <a:lvl6pPr marL="2743200" lvl="5" indent="-317500">
              <a:lnSpc>
                <a:spcPct val="115000"/>
              </a:lnSpc>
              <a:spcBef>
                <a:spcPts val="0"/>
              </a:spcBef>
              <a:spcAft>
                <a:spcPts val="0"/>
              </a:spcAft>
              <a:buClr>
                <a:srgbClr val="748C99"/>
              </a:buClr>
              <a:buSzPts val="1400"/>
              <a:buFont typeface="Open Sans"/>
              <a:buChar char="■"/>
              <a:defRPr>
                <a:solidFill>
                  <a:srgbClr val="748C99"/>
                </a:solidFill>
                <a:latin typeface="Open Sans"/>
                <a:ea typeface="Open Sans"/>
                <a:cs typeface="Open Sans"/>
                <a:sym typeface="Open Sans"/>
              </a:defRPr>
            </a:lvl6pPr>
            <a:lvl7pPr marL="3200400" lvl="6" indent="-317500">
              <a:lnSpc>
                <a:spcPct val="115000"/>
              </a:lnSpc>
              <a:spcBef>
                <a:spcPts val="0"/>
              </a:spcBef>
              <a:spcAft>
                <a:spcPts val="0"/>
              </a:spcAft>
              <a:buClr>
                <a:srgbClr val="748C99"/>
              </a:buClr>
              <a:buSzPts val="1400"/>
              <a:buFont typeface="Open Sans"/>
              <a:buChar char="●"/>
              <a:defRPr>
                <a:solidFill>
                  <a:srgbClr val="748C99"/>
                </a:solidFill>
                <a:latin typeface="Open Sans"/>
                <a:ea typeface="Open Sans"/>
                <a:cs typeface="Open Sans"/>
                <a:sym typeface="Open Sans"/>
              </a:defRPr>
            </a:lvl7pPr>
            <a:lvl8pPr marL="3657600" lvl="7" indent="-317500">
              <a:lnSpc>
                <a:spcPct val="115000"/>
              </a:lnSpc>
              <a:spcBef>
                <a:spcPts val="0"/>
              </a:spcBef>
              <a:spcAft>
                <a:spcPts val="0"/>
              </a:spcAft>
              <a:buClr>
                <a:srgbClr val="748C99"/>
              </a:buClr>
              <a:buSzPts val="1400"/>
              <a:buFont typeface="Open Sans"/>
              <a:buChar char="○"/>
              <a:defRPr>
                <a:solidFill>
                  <a:srgbClr val="748C99"/>
                </a:solidFill>
                <a:latin typeface="Open Sans"/>
                <a:ea typeface="Open Sans"/>
                <a:cs typeface="Open Sans"/>
                <a:sym typeface="Open Sans"/>
              </a:defRPr>
            </a:lvl8pPr>
            <a:lvl9pPr marL="4114800" lvl="8" indent="-317500">
              <a:lnSpc>
                <a:spcPct val="115000"/>
              </a:lnSpc>
              <a:spcBef>
                <a:spcPts val="0"/>
              </a:spcBef>
              <a:spcAft>
                <a:spcPts val="0"/>
              </a:spcAft>
              <a:buClr>
                <a:srgbClr val="748C99"/>
              </a:buClr>
              <a:buSzPts val="1400"/>
              <a:buFont typeface="Open Sans"/>
              <a:buChar char="■"/>
              <a:defRPr>
                <a:solidFill>
                  <a:srgbClr val="748C99"/>
                </a:solidFill>
                <a:latin typeface="Open Sans"/>
                <a:ea typeface="Open Sans"/>
                <a:cs typeface="Open Sans"/>
                <a:sym typeface="Open Sans"/>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9" r:id="rId7"/>
    <p:sldLayoutId id="2147483663" r:id="rId8"/>
    <p:sldLayoutId id="2147483664" r:id="rId9"/>
  </p:sldLayoutIdLst>
  <mc:AlternateContent xmlns:mc="http://schemas.openxmlformats.org/markup-compatibility/2006" xmlns:p14="http://schemas.microsoft.com/office/powerpoint/2010/main">
    <mc:Choice Requires="p14">
      <p:transition p14:dur="1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richtlijn@ncj.n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mailto:Marianne.dewolff@tno.nl" TargetMode="External"/><Relationship Id="rId4" Type="http://schemas.openxmlformats.org/officeDocument/2006/relationships/hyperlink" Target="mailto:Remy.Vink@tno.n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79675"/>
            <a:ext cx="3796500" cy="1265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dirty="0"/>
              <a:t>JGZ-richtlijn KINDERMISHANDELING </a:t>
            </a:r>
            <a:endParaRPr dirty="0"/>
          </a:p>
        </p:txBody>
      </p:sp>
      <p:sp>
        <p:nvSpPr>
          <p:cNvPr id="96" name="Google Shape;96;p20"/>
          <p:cNvSpPr txBox="1">
            <a:spLocks noGrp="1"/>
          </p:cNvSpPr>
          <p:nvPr>
            <p:ph type="subTitle" idx="1"/>
          </p:nvPr>
        </p:nvSpPr>
        <p:spPr>
          <a:xfrm>
            <a:off x="311700" y="1745375"/>
            <a:ext cx="3633600" cy="875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a:t>Scholing voor implementatie  </a:t>
            </a:r>
            <a:endParaRPr/>
          </a:p>
        </p:txBody>
      </p:sp>
      <p:pic>
        <p:nvPicPr>
          <p:cNvPr id="97" name="Google Shape;97;p20"/>
          <p:cNvPicPr preferRelativeResize="0">
            <a:picLocks noGrp="1"/>
          </p:cNvPicPr>
          <p:nvPr>
            <p:ph type="pic" idx="2"/>
          </p:nvPr>
        </p:nvPicPr>
        <p:blipFill rotWithShape="1">
          <a:blip r:embed="rId3">
            <a:alphaModFix/>
          </a:blip>
          <a:srcRect t="7051" b="35245"/>
          <a:stretch/>
        </p:blipFill>
        <p:spPr>
          <a:xfrm>
            <a:off x="4271425" y="418125"/>
            <a:ext cx="4693500" cy="4057500"/>
          </a:xfrm>
          <a:prstGeom prst="roundRect">
            <a:avLst>
              <a:gd name="adj" fmla="val 16667"/>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Werken met de meldcode</a:t>
            </a:r>
            <a:endParaRPr dirty="0"/>
          </a:p>
        </p:txBody>
      </p:sp>
      <p:sp>
        <p:nvSpPr>
          <p:cNvPr id="139" name="Google Shape;139;p27"/>
          <p:cNvSpPr txBox="1">
            <a:spLocks noGrp="1"/>
          </p:cNvSpPr>
          <p:nvPr>
            <p:ph type="body" idx="1"/>
          </p:nvPr>
        </p:nvSpPr>
        <p:spPr>
          <a:xfrm>
            <a:off x="311699" y="1274875"/>
            <a:ext cx="4703645" cy="3135900"/>
          </a:xfrm>
          <a:prstGeom prst="rect">
            <a:avLst/>
          </a:prstGeom>
        </p:spPr>
        <p:txBody>
          <a:bodyPr spcFirstLastPara="1" wrap="square" lIns="91425" tIns="91425" rIns="91425" bIns="91425" anchor="t" anchorCtr="0">
            <a:normAutofit fontScale="85000" lnSpcReduction="10000"/>
          </a:bodyPr>
          <a:lstStyle/>
          <a:p>
            <a:pPr marL="342900" lvl="0" indent="-342900" algn="l" rtl="0">
              <a:spcBef>
                <a:spcPts val="0"/>
              </a:spcBef>
              <a:spcAft>
                <a:spcPts val="1200"/>
              </a:spcAft>
              <a:buFontTx/>
              <a:buChar char="-"/>
            </a:pPr>
            <a:r>
              <a:rPr lang="nl-NL" dirty="0"/>
              <a:t>Bij wet verplicht sinds 2013 en  meldcode is leidend voor o.a. alle JGZ organisaties</a:t>
            </a:r>
          </a:p>
          <a:p>
            <a:pPr marL="342900" lvl="0" indent="-342900" algn="l" rtl="0">
              <a:spcBef>
                <a:spcPts val="0"/>
              </a:spcBef>
              <a:spcAft>
                <a:spcPts val="1200"/>
              </a:spcAft>
              <a:buFontTx/>
              <a:buChar char="-"/>
            </a:pPr>
            <a:r>
              <a:rPr lang="nl-NL" dirty="0"/>
              <a:t>Iedere JGZ-organisatie een of meer AF Kindermishandeling (nog niet verplicht)</a:t>
            </a:r>
          </a:p>
          <a:p>
            <a:pPr marL="342900" lvl="0" indent="-342900" algn="l" rtl="0">
              <a:spcBef>
                <a:spcPts val="0"/>
              </a:spcBef>
              <a:spcAft>
                <a:spcPts val="1200"/>
              </a:spcAft>
              <a:buFontTx/>
              <a:buChar char="-"/>
            </a:pPr>
            <a:r>
              <a:rPr lang="nl-NL" dirty="0"/>
              <a:t>Voor organisatie: Stel een JGZ-</a:t>
            </a:r>
            <a:r>
              <a:rPr lang="nl-NL" dirty="0" err="1"/>
              <a:t>instellingsmeldcode</a:t>
            </a:r>
            <a:r>
              <a:rPr lang="nl-NL" dirty="0"/>
              <a:t> vast met specifieke werkwijze voor de eigen organisatie (verplicht)</a:t>
            </a:r>
          </a:p>
          <a:p>
            <a:pPr marL="342900" lvl="0" indent="-342900" algn="l" rtl="0">
              <a:spcBef>
                <a:spcPts val="0"/>
              </a:spcBef>
              <a:spcAft>
                <a:spcPts val="1200"/>
              </a:spcAft>
              <a:buFontTx/>
              <a:buChar char="-"/>
            </a:pPr>
            <a:endParaRPr lang="nl-NL" dirty="0"/>
          </a:p>
          <a:p>
            <a:pPr marL="342900" lvl="0" indent="-342900" algn="l" rtl="0">
              <a:spcBef>
                <a:spcPts val="0"/>
              </a:spcBef>
              <a:spcAft>
                <a:spcPts val="1200"/>
              </a:spcAft>
              <a:buFontTx/>
              <a:buChar char="-"/>
            </a:pPr>
            <a:endParaRPr lang="nl-NL" dirty="0"/>
          </a:p>
          <a:p>
            <a:pPr marL="342900" lvl="0" indent="-342900" algn="l" rtl="0">
              <a:spcBef>
                <a:spcPts val="0"/>
              </a:spcBef>
              <a:spcAft>
                <a:spcPts val="1200"/>
              </a:spcAft>
              <a:buFontTx/>
              <a:buChar char="-"/>
            </a:pPr>
            <a:endParaRPr dirty="0"/>
          </a:p>
        </p:txBody>
      </p:sp>
      <p:pic>
        <p:nvPicPr>
          <p:cNvPr id="2" name="Afbeelding 1">
            <a:extLst>
              <a:ext uri="{FF2B5EF4-FFF2-40B4-BE49-F238E27FC236}">
                <a16:creationId xmlns:a16="http://schemas.microsoft.com/office/drawing/2014/main" id="{2EA8A8A3-5B48-A191-D5D9-A10544559FA1}"/>
              </a:ext>
            </a:extLst>
          </p:cNvPr>
          <p:cNvPicPr>
            <a:picLocks noChangeAspect="1"/>
          </p:cNvPicPr>
          <p:nvPr/>
        </p:nvPicPr>
        <p:blipFill>
          <a:blip r:embed="rId3"/>
          <a:stretch>
            <a:fillRect/>
          </a:stretch>
        </p:blipFill>
        <p:spPr>
          <a:xfrm>
            <a:off x="7808582" y="4423947"/>
            <a:ext cx="1263272" cy="368362"/>
          </a:xfrm>
          <a:prstGeom prst="rect">
            <a:avLst/>
          </a:prstGeom>
        </p:spPr>
      </p:pic>
      <p:pic>
        <p:nvPicPr>
          <p:cNvPr id="3" name="Google Shape;234;p43">
            <a:extLst>
              <a:ext uri="{FF2B5EF4-FFF2-40B4-BE49-F238E27FC236}">
                <a16:creationId xmlns:a16="http://schemas.microsoft.com/office/drawing/2014/main" id="{4BA28BE6-6632-8517-975B-7D596ECFCDED}"/>
              </a:ext>
            </a:extLst>
          </p:cNvPr>
          <p:cNvPicPr preferRelativeResize="0">
            <a:picLocks/>
          </p:cNvPicPr>
          <p:nvPr/>
        </p:nvPicPr>
        <p:blipFill rotWithShape="1">
          <a:blip r:embed="rId4">
            <a:alphaModFix/>
          </a:blip>
          <a:srcRect l="16675" r="16675"/>
          <a:stretch/>
        </p:blipFill>
        <p:spPr>
          <a:xfrm>
            <a:off x="5573476" y="1169620"/>
            <a:ext cx="2866742" cy="2711646"/>
          </a:xfrm>
          <a:prstGeom prst="roundRect">
            <a:avLst>
              <a:gd name="adj" fmla="val 16667"/>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C14A4777-2DA1-758F-D082-CB3190608EC2}"/>
            </a:ext>
          </a:extLst>
        </p:cNvPr>
        <p:cNvGrpSpPr/>
        <p:nvPr/>
      </p:nvGrpSpPr>
      <p:grpSpPr>
        <a:xfrm>
          <a:off x="0" y="0"/>
          <a:ext cx="0" cy="0"/>
          <a:chOff x="0" y="0"/>
          <a:chExt cx="0" cy="0"/>
        </a:xfrm>
      </p:grpSpPr>
      <p:sp>
        <p:nvSpPr>
          <p:cNvPr id="139" name="Google Shape;139;p27">
            <a:extLst>
              <a:ext uri="{FF2B5EF4-FFF2-40B4-BE49-F238E27FC236}">
                <a16:creationId xmlns:a16="http://schemas.microsoft.com/office/drawing/2014/main" id="{7689ED46-A5BE-9F4F-B7A2-92037C117ED4}"/>
              </a:ext>
            </a:extLst>
          </p:cNvPr>
          <p:cNvSpPr txBox="1">
            <a:spLocks noGrp="1"/>
          </p:cNvSpPr>
          <p:nvPr>
            <p:ph type="body" idx="1"/>
          </p:nvPr>
        </p:nvSpPr>
        <p:spPr>
          <a:xfrm>
            <a:off x="415650" y="945850"/>
            <a:ext cx="7865100" cy="3135900"/>
          </a:xfrm>
          <a:prstGeom prst="rect">
            <a:avLst/>
          </a:prstGeom>
        </p:spPr>
        <p:txBody>
          <a:bodyPr spcFirstLastPara="1" wrap="square" lIns="91425" tIns="91425" rIns="91425" bIns="91425" anchor="t" anchorCtr="0">
            <a:normAutofit fontScale="92500" lnSpcReduction="10000"/>
          </a:bodyPr>
          <a:lstStyle/>
          <a:p>
            <a:pPr marL="342900" lvl="0" indent="-342900" algn="l" rtl="0">
              <a:spcBef>
                <a:spcPts val="0"/>
              </a:spcBef>
              <a:buFontTx/>
              <a:buChar char="-"/>
            </a:pPr>
            <a:r>
              <a:rPr lang="nl-NL" dirty="0"/>
              <a:t>Stap 1: in kaart brengen signalen</a:t>
            </a:r>
          </a:p>
          <a:p>
            <a:pPr marL="800100" lvl="1" indent="-342900">
              <a:buFontTx/>
              <a:buChar char="-"/>
            </a:pPr>
            <a:r>
              <a:rPr lang="nl-NL" dirty="0"/>
              <a:t>Doe de mantelzorgcheck</a:t>
            </a:r>
          </a:p>
          <a:p>
            <a:pPr marL="800100" lvl="1" indent="-342900">
              <a:buFontTx/>
              <a:buChar char="-"/>
            </a:pPr>
            <a:r>
              <a:rPr lang="nl-NL" dirty="0"/>
              <a:t>Doe de </a:t>
            </a:r>
            <a:r>
              <a:rPr lang="nl-NL" dirty="0" err="1"/>
              <a:t>Kindcheck</a:t>
            </a:r>
            <a:r>
              <a:rPr lang="nl-NL" dirty="0"/>
              <a:t> (= kijk naar ouderfactoren)</a:t>
            </a:r>
          </a:p>
          <a:p>
            <a:pPr marL="342900" lvl="0" indent="-342900">
              <a:lnSpc>
                <a:spcPct val="125000"/>
              </a:lnSpc>
              <a:buFontTx/>
              <a:buChar char="-"/>
            </a:pPr>
            <a:r>
              <a:rPr lang="nl-NL" sz="2100" dirty="0"/>
              <a:t>Stap 2: Overleg met collega’s en Veilig Thuis</a:t>
            </a:r>
          </a:p>
          <a:p>
            <a:pPr marL="800100" lvl="1" indent="-342900">
              <a:buFontTx/>
              <a:buChar char="-"/>
            </a:pPr>
            <a:r>
              <a:rPr lang="nl-NL" dirty="0"/>
              <a:t>arts of verpleegkundige/verpleegkundig specialist vragen ook </a:t>
            </a:r>
            <a:r>
              <a:rPr lang="nl-NL" i="1" dirty="0"/>
              <a:t>altijd</a:t>
            </a:r>
            <a:r>
              <a:rPr lang="nl-NL" dirty="0"/>
              <a:t> advies aan Veilig Thuis</a:t>
            </a:r>
          </a:p>
          <a:p>
            <a:pPr marL="342900" indent="-342900">
              <a:lnSpc>
                <a:spcPct val="125000"/>
              </a:lnSpc>
              <a:buFontTx/>
              <a:buChar char="-"/>
            </a:pPr>
            <a:r>
              <a:rPr lang="nl-NL" dirty="0"/>
              <a:t>Stap 3: Gesprek met ouder(s) en jeugdige</a:t>
            </a:r>
          </a:p>
          <a:p>
            <a:pPr marL="342900" indent="-342900">
              <a:lnSpc>
                <a:spcPct val="125000"/>
              </a:lnSpc>
              <a:buFontTx/>
              <a:buChar char="-"/>
            </a:pPr>
            <a:r>
              <a:rPr lang="nl-NL" dirty="0"/>
              <a:t>Stap 4: Indien nodig, overleg met andere professionals</a:t>
            </a:r>
          </a:p>
          <a:p>
            <a:pPr marL="342900" indent="-342900">
              <a:lnSpc>
                <a:spcPct val="125000"/>
              </a:lnSpc>
              <a:buFontTx/>
              <a:buChar char="-"/>
            </a:pPr>
            <a:r>
              <a:rPr lang="nl-NL" dirty="0"/>
              <a:t>Stap 5: Beslis over melden en hulp (organiseren) met afwegingskader (5 vragen) en professionele norm</a:t>
            </a:r>
          </a:p>
          <a:p>
            <a:pPr marL="342900" lvl="0" indent="-342900" algn="l" rtl="0">
              <a:spcBef>
                <a:spcPts val="0"/>
              </a:spcBef>
              <a:spcAft>
                <a:spcPts val="1200"/>
              </a:spcAft>
              <a:buFontTx/>
              <a:buChar char="-"/>
            </a:pPr>
            <a:endParaRPr lang="nl-NL" dirty="0"/>
          </a:p>
          <a:p>
            <a:pPr marL="342900" lvl="0" indent="-342900" algn="l" rtl="0">
              <a:spcBef>
                <a:spcPts val="0"/>
              </a:spcBef>
              <a:spcAft>
                <a:spcPts val="1200"/>
              </a:spcAft>
              <a:buFontTx/>
              <a:buChar char="-"/>
            </a:pPr>
            <a:endParaRPr lang="nl-NL" dirty="0"/>
          </a:p>
          <a:p>
            <a:pPr marL="342900" lvl="0" indent="-342900" algn="l" rtl="0">
              <a:spcBef>
                <a:spcPts val="0"/>
              </a:spcBef>
              <a:spcAft>
                <a:spcPts val="1200"/>
              </a:spcAft>
              <a:buFontTx/>
              <a:buChar char="-"/>
            </a:pPr>
            <a:endParaRPr dirty="0"/>
          </a:p>
        </p:txBody>
      </p:sp>
      <p:pic>
        <p:nvPicPr>
          <p:cNvPr id="2" name="Afbeelding 1">
            <a:extLst>
              <a:ext uri="{FF2B5EF4-FFF2-40B4-BE49-F238E27FC236}">
                <a16:creationId xmlns:a16="http://schemas.microsoft.com/office/drawing/2014/main" id="{AAC77964-7D1B-FDBA-7B4B-B9FEA12C936D}"/>
              </a:ext>
            </a:extLst>
          </p:cNvPr>
          <p:cNvPicPr>
            <a:picLocks noChangeAspect="1"/>
          </p:cNvPicPr>
          <p:nvPr/>
        </p:nvPicPr>
        <p:blipFill>
          <a:blip r:embed="rId3"/>
          <a:stretch>
            <a:fillRect/>
          </a:stretch>
        </p:blipFill>
        <p:spPr>
          <a:xfrm>
            <a:off x="7808582" y="4423947"/>
            <a:ext cx="1263272" cy="368362"/>
          </a:xfrm>
          <a:prstGeom prst="rect">
            <a:avLst/>
          </a:prstGeom>
        </p:spPr>
      </p:pic>
      <p:sp>
        <p:nvSpPr>
          <p:cNvPr id="4" name="Titel 3">
            <a:extLst>
              <a:ext uri="{FF2B5EF4-FFF2-40B4-BE49-F238E27FC236}">
                <a16:creationId xmlns:a16="http://schemas.microsoft.com/office/drawing/2014/main" id="{BE95B89F-3D75-3567-AEE0-431657BA83D9}"/>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8784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B2D66-C90F-E9B2-55F1-C72BB0E9CF92}"/>
              </a:ext>
            </a:extLst>
          </p:cNvPr>
          <p:cNvSpPr>
            <a:spLocks noGrp="1"/>
          </p:cNvSpPr>
          <p:nvPr>
            <p:ph type="title"/>
          </p:nvPr>
        </p:nvSpPr>
        <p:spPr>
          <a:xfrm>
            <a:off x="311700" y="242217"/>
            <a:ext cx="8073000" cy="658200"/>
          </a:xfrm>
        </p:spPr>
        <p:txBody>
          <a:bodyPr/>
          <a:lstStyle/>
          <a:p>
            <a:r>
              <a:rPr lang="en-GB" dirty="0" err="1"/>
              <a:t>Stroomdiagram</a:t>
            </a:r>
            <a:r>
              <a:rPr lang="en-GB" dirty="0"/>
              <a:t> (KNMG)</a:t>
            </a:r>
          </a:p>
        </p:txBody>
      </p:sp>
      <p:sp>
        <p:nvSpPr>
          <p:cNvPr id="3" name="Tijdelijke aanduiding voor tekst 2">
            <a:extLst>
              <a:ext uri="{FF2B5EF4-FFF2-40B4-BE49-F238E27FC236}">
                <a16:creationId xmlns:a16="http://schemas.microsoft.com/office/drawing/2014/main" id="{7B0ECA73-0214-9658-3F51-8E6614C6E6AF}"/>
              </a:ext>
            </a:extLst>
          </p:cNvPr>
          <p:cNvSpPr>
            <a:spLocks noGrp="1"/>
          </p:cNvSpPr>
          <p:nvPr>
            <p:ph type="body" idx="1"/>
          </p:nvPr>
        </p:nvSpPr>
        <p:spPr/>
        <p:txBody>
          <a:bodyPr/>
          <a:lstStyle/>
          <a:p>
            <a:endParaRPr lang="en-GB" dirty="0"/>
          </a:p>
        </p:txBody>
      </p:sp>
      <p:pic>
        <p:nvPicPr>
          <p:cNvPr id="6" name="Afbeelding 5">
            <a:extLst>
              <a:ext uri="{FF2B5EF4-FFF2-40B4-BE49-F238E27FC236}">
                <a16:creationId xmlns:a16="http://schemas.microsoft.com/office/drawing/2014/main" id="{829F8939-4460-6732-C906-1E00B5C2ACF3}"/>
              </a:ext>
            </a:extLst>
          </p:cNvPr>
          <p:cNvPicPr>
            <a:picLocks noChangeAspect="1"/>
          </p:cNvPicPr>
          <p:nvPr/>
        </p:nvPicPr>
        <p:blipFill>
          <a:blip r:embed="rId3"/>
          <a:srcRect l="28398" t="5477" r="62251" b="14986"/>
          <a:stretch/>
        </p:blipFill>
        <p:spPr>
          <a:xfrm>
            <a:off x="1032433" y="759916"/>
            <a:ext cx="2700378" cy="8613709"/>
          </a:xfrm>
          <a:prstGeom prst="rect">
            <a:avLst/>
          </a:prstGeom>
        </p:spPr>
      </p:pic>
      <p:pic>
        <p:nvPicPr>
          <p:cNvPr id="7" name="Afbeelding 6">
            <a:extLst>
              <a:ext uri="{FF2B5EF4-FFF2-40B4-BE49-F238E27FC236}">
                <a16:creationId xmlns:a16="http://schemas.microsoft.com/office/drawing/2014/main" id="{02449F20-1E26-8E17-28DF-49ECA7CADBF2}"/>
              </a:ext>
            </a:extLst>
          </p:cNvPr>
          <p:cNvPicPr>
            <a:picLocks noChangeAspect="1"/>
          </p:cNvPicPr>
          <p:nvPr/>
        </p:nvPicPr>
        <p:blipFill>
          <a:blip r:embed="rId3"/>
          <a:srcRect l="28398" t="5477" r="62251" b="14986"/>
          <a:stretch/>
        </p:blipFill>
        <p:spPr>
          <a:xfrm>
            <a:off x="4662685" y="-3938779"/>
            <a:ext cx="2700378" cy="8613709"/>
          </a:xfrm>
          <a:prstGeom prst="rect">
            <a:avLst/>
          </a:prstGeom>
        </p:spPr>
      </p:pic>
    </p:spTree>
    <p:extLst>
      <p:ext uri="{BB962C8B-B14F-4D97-AF65-F5344CB8AC3E}">
        <p14:creationId xmlns:p14="http://schemas.microsoft.com/office/powerpoint/2010/main" val="123467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419E2-B985-0C97-B07E-B88558345D38}"/>
              </a:ext>
            </a:extLst>
          </p:cNvPr>
          <p:cNvSpPr>
            <a:spLocks noGrp="1"/>
          </p:cNvSpPr>
          <p:nvPr>
            <p:ph type="title"/>
          </p:nvPr>
        </p:nvSpPr>
        <p:spPr/>
        <p:txBody>
          <a:bodyPr/>
          <a:lstStyle/>
          <a:p>
            <a:endParaRPr lang="en-GB"/>
          </a:p>
        </p:txBody>
      </p:sp>
      <p:sp>
        <p:nvSpPr>
          <p:cNvPr id="3" name="Tijdelijke aanduiding voor tekst 2">
            <a:extLst>
              <a:ext uri="{FF2B5EF4-FFF2-40B4-BE49-F238E27FC236}">
                <a16:creationId xmlns:a16="http://schemas.microsoft.com/office/drawing/2014/main" id="{0A5ECCDC-9C0A-91BB-C342-B5021AEF399A}"/>
              </a:ext>
            </a:extLst>
          </p:cNvPr>
          <p:cNvSpPr>
            <a:spLocks noGrp="1"/>
          </p:cNvSpPr>
          <p:nvPr>
            <p:ph type="body" idx="1"/>
          </p:nvPr>
        </p:nvSpPr>
        <p:spPr/>
        <p:txBody>
          <a:bodyPr/>
          <a:lstStyle/>
          <a:p>
            <a:endParaRPr lang="en-GB" dirty="0"/>
          </a:p>
        </p:txBody>
      </p:sp>
      <p:pic>
        <p:nvPicPr>
          <p:cNvPr id="5" name="Afbeelding 4">
            <a:extLst>
              <a:ext uri="{FF2B5EF4-FFF2-40B4-BE49-F238E27FC236}">
                <a16:creationId xmlns:a16="http://schemas.microsoft.com/office/drawing/2014/main" id="{2DB8A691-E250-06A0-C588-0CB061F7D23F}"/>
              </a:ext>
            </a:extLst>
          </p:cNvPr>
          <p:cNvPicPr>
            <a:picLocks noChangeAspect="1"/>
          </p:cNvPicPr>
          <p:nvPr/>
        </p:nvPicPr>
        <p:blipFill>
          <a:blip r:embed="rId3"/>
          <a:srcRect l="19697" t="6401" r="51645" b="15908"/>
          <a:stretch/>
        </p:blipFill>
        <p:spPr>
          <a:xfrm>
            <a:off x="1924091" y="92646"/>
            <a:ext cx="4844844" cy="4808647"/>
          </a:xfrm>
          <a:prstGeom prst="rect">
            <a:avLst/>
          </a:prstGeom>
        </p:spPr>
      </p:pic>
    </p:spTree>
    <p:extLst>
      <p:ext uri="{BB962C8B-B14F-4D97-AF65-F5344CB8AC3E}">
        <p14:creationId xmlns:p14="http://schemas.microsoft.com/office/powerpoint/2010/main" val="339036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639450" y="537809"/>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Preventieve interventies</a:t>
            </a:r>
            <a:endParaRPr dirty="0"/>
          </a:p>
        </p:txBody>
      </p:sp>
      <p:sp>
        <p:nvSpPr>
          <p:cNvPr id="157" name="Google Shape;157;p30"/>
          <p:cNvSpPr txBox="1">
            <a:spLocks noGrp="1"/>
          </p:cNvSpPr>
          <p:nvPr>
            <p:ph type="body" idx="1"/>
          </p:nvPr>
        </p:nvSpPr>
        <p:spPr>
          <a:xfrm>
            <a:off x="639450" y="1195934"/>
            <a:ext cx="7865100" cy="3135900"/>
          </a:xfrm>
          <a:prstGeom prst="rect">
            <a:avLst/>
          </a:prstGeom>
        </p:spPr>
        <p:txBody>
          <a:bodyPr spcFirstLastPara="1" wrap="square" lIns="91425" tIns="91425" rIns="91425" bIns="91425" anchor="t" anchorCtr="0">
            <a:normAutofit fontScale="92500" lnSpcReduction="20000"/>
          </a:bodyPr>
          <a:lstStyle/>
          <a:p>
            <a:pPr marL="342900" lvl="0" indent="-342900" algn="l" rtl="0">
              <a:spcBef>
                <a:spcPts val="0"/>
              </a:spcBef>
              <a:buFontTx/>
              <a:buChar char="-"/>
            </a:pPr>
            <a:r>
              <a:rPr lang="nl-NL" dirty="0"/>
              <a:t>Voorkomen</a:t>
            </a:r>
          </a:p>
          <a:p>
            <a:pPr marL="800100" lvl="1" indent="-342900">
              <a:buFontTx/>
              <a:buChar char="-"/>
            </a:pPr>
            <a:r>
              <a:rPr lang="nl-NL" dirty="0"/>
              <a:t>Universele voorlichting</a:t>
            </a:r>
          </a:p>
          <a:p>
            <a:pPr marL="800100" lvl="1" indent="-342900">
              <a:buFontTx/>
              <a:buChar char="-"/>
            </a:pPr>
            <a:r>
              <a:rPr lang="nl-NL" dirty="0"/>
              <a:t>Algemene opvoedondersteuning</a:t>
            </a:r>
          </a:p>
          <a:p>
            <a:pPr marL="800100" lvl="1" indent="-342900">
              <a:buFontTx/>
              <a:buChar char="-"/>
            </a:pPr>
            <a:r>
              <a:rPr lang="nl-NL" dirty="0"/>
              <a:t>Tijdige signalering</a:t>
            </a:r>
          </a:p>
          <a:p>
            <a:pPr marL="800100" lvl="1" indent="-342900">
              <a:buFontTx/>
              <a:buChar char="-"/>
            </a:pPr>
            <a:r>
              <a:rPr lang="nl-NL" dirty="0"/>
              <a:t>Selectieve ondersteuning bij verhoogd risico</a:t>
            </a:r>
            <a:endParaRPr lang="nl-NL" sz="2100" dirty="0"/>
          </a:p>
          <a:p>
            <a:pPr marL="342900" lvl="0" indent="-342900">
              <a:buFontTx/>
              <a:buChar char="-"/>
            </a:pPr>
            <a:r>
              <a:rPr lang="nl-NL" sz="2100" dirty="0"/>
              <a:t>Stoppen</a:t>
            </a:r>
          </a:p>
          <a:p>
            <a:pPr marL="800100" lvl="1" indent="-342900">
              <a:buFontTx/>
              <a:buChar char="-"/>
            </a:pPr>
            <a:r>
              <a:rPr lang="nl-NL" dirty="0"/>
              <a:t>Melden bij Veilig Thuis</a:t>
            </a:r>
          </a:p>
          <a:p>
            <a:pPr marL="800100" lvl="1" indent="-342900">
              <a:buFontTx/>
              <a:buChar char="-"/>
            </a:pPr>
            <a:r>
              <a:rPr lang="nl-NL" dirty="0"/>
              <a:t>Hulp inzetten</a:t>
            </a:r>
          </a:p>
          <a:p>
            <a:pPr marL="800100" lvl="1" indent="-342900">
              <a:buFontTx/>
              <a:buChar char="-"/>
            </a:pPr>
            <a:r>
              <a:rPr lang="nl-NL" dirty="0"/>
              <a:t>Vinger aan de pols houden</a:t>
            </a:r>
          </a:p>
          <a:p>
            <a:pPr marL="800100" lvl="1" indent="-342900">
              <a:buFontTx/>
              <a:buChar char="-"/>
            </a:pPr>
            <a:r>
              <a:rPr lang="nl-NL" dirty="0"/>
              <a:t>Contact op indicatie</a:t>
            </a:r>
          </a:p>
          <a:p>
            <a:pPr marL="342900" lvl="0" indent="-342900" algn="l" rtl="0">
              <a:spcBef>
                <a:spcPts val="0"/>
              </a:spcBef>
              <a:buFontTx/>
              <a:buChar char="-"/>
            </a:pPr>
            <a:r>
              <a:rPr lang="nl-NL" dirty="0"/>
              <a:t>Herstellen</a:t>
            </a:r>
          </a:p>
          <a:p>
            <a:pPr marL="800100" lvl="1" indent="-342900">
              <a:buFontTx/>
              <a:buChar char="-"/>
            </a:pPr>
            <a:r>
              <a:rPr lang="nl-NL" dirty="0"/>
              <a:t>(Warm) verwijzen</a:t>
            </a:r>
            <a:endParaRPr dirty="0"/>
          </a:p>
        </p:txBody>
      </p:sp>
      <p:pic>
        <p:nvPicPr>
          <p:cNvPr id="2" name="Afbeelding 1">
            <a:extLst>
              <a:ext uri="{FF2B5EF4-FFF2-40B4-BE49-F238E27FC236}">
                <a16:creationId xmlns:a16="http://schemas.microsoft.com/office/drawing/2014/main" id="{A52798E0-4971-28A2-8818-0EE6BA341F75}"/>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F9BFA17D-30A9-31E9-E2CF-162D6DC75202}"/>
            </a:ext>
          </a:extLst>
        </p:cNvPr>
        <p:cNvGrpSpPr/>
        <p:nvPr/>
      </p:nvGrpSpPr>
      <p:grpSpPr>
        <a:xfrm>
          <a:off x="0" y="0"/>
          <a:ext cx="0" cy="0"/>
          <a:chOff x="0" y="0"/>
          <a:chExt cx="0" cy="0"/>
        </a:xfrm>
      </p:grpSpPr>
      <p:sp>
        <p:nvSpPr>
          <p:cNvPr id="157" name="Google Shape;157;p30">
            <a:extLst>
              <a:ext uri="{FF2B5EF4-FFF2-40B4-BE49-F238E27FC236}">
                <a16:creationId xmlns:a16="http://schemas.microsoft.com/office/drawing/2014/main" id="{92E9C265-7008-9179-6B74-61C9FE8F531D}"/>
              </a:ext>
            </a:extLst>
          </p:cNvPr>
          <p:cNvSpPr txBox="1">
            <a:spLocks noGrp="1"/>
          </p:cNvSpPr>
          <p:nvPr>
            <p:ph type="body" idx="1"/>
          </p:nvPr>
        </p:nvSpPr>
        <p:spPr>
          <a:xfrm>
            <a:off x="415650" y="902782"/>
            <a:ext cx="7865100" cy="3135900"/>
          </a:xfrm>
          <a:prstGeom prst="rect">
            <a:avLst/>
          </a:prstGeom>
        </p:spPr>
        <p:txBody>
          <a:bodyPr spcFirstLastPara="1" wrap="square" lIns="91425" tIns="91425" rIns="91425" bIns="91425" anchor="t" anchorCtr="0">
            <a:normAutofit/>
          </a:bodyPr>
          <a:lstStyle/>
          <a:p>
            <a:pPr marL="342900" lvl="0" indent="-342900" algn="l" rtl="0">
              <a:spcBef>
                <a:spcPts val="0"/>
              </a:spcBef>
              <a:buFontTx/>
              <a:buChar char="-"/>
            </a:pPr>
            <a:r>
              <a:rPr lang="nl-NL" dirty="0"/>
              <a:t>Interventies vanuit de JGZ:</a:t>
            </a:r>
          </a:p>
          <a:p>
            <a:pPr marL="800100" lvl="1" indent="-342900">
              <a:buFontTx/>
              <a:buChar char="-"/>
            </a:pPr>
            <a:r>
              <a:rPr lang="nl-NL" dirty="0"/>
              <a:t>Contact in prenatale fase – prenatale huisbezoeken (PHB-JGZ)</a:t>
            </a:r>
          </a:p>
          <a:p>
            <a:pPr marL="800100" lvl="1" indent="-342900">
              <a:buFontTx/>
              <a:buChar char="-"/>
            </a:pPr>
            <a:r>
              <a:rPr lang="nl-NL" dirty="0" err="1"/>
              <a:t>VoorZorg</a:t>
            </a:r>
            <a:endParaRPr lang="nl-NL" dirty="0"/>
          </a:p>
          <a:p>
            <a:pPr marL="800100" lvl="1" indent="-342900">
              <a:buFontTx/>
              <a:buChar char="-"/>
            </a:pPr>
            <a:r>
              <a:rPr lang="nl-NL" dirty="0"/>
              <a:t>Stevig Ouderschap</a:t>
            </a:r>
          </a:p>
          <a:p>
            <a:pPr marL="800100" lvl="1" indent="-342900">
              <a:buFontTx/>
              <a:buChar char="-"/>
            </a:pPr>
            <a:r>
              <a:rPr lang="nl-NL" dirty="0"/>
              <a:t>Nu niet zwanger</a:t>
            </a:r>
          </a:p>
          <a:p>
            <a:pPr marL="800100" lvl="1" indent="-342900">
              <a:buFontTx/>
              <a:buChar char="-"/>
            </a:pPr>
            <a:r>
              <a:rPr lang="nl-NL" dirty="0"/>
              <a:t>Home Start</a:t>
            </a:r>
          </a:p>
          <a:p>
            <a:pPr marL="800100" lvl="1" indent="-342900">
              <a:buFontTx/>
              <a:buChar char="-"/>
            </a:pPr>
            <a:r>
              <a:rPr lang="nl-NL" dirty="0"/>
              <a:t>Moeders informeren moeders (MIM)</a:t>
            </a:r>
          </a:p>
          <a:p>
            <a:pPr marL="800100" lvl="1" indent="-342900">
              <a:buFontTx/>
              <a:buChar char="-"/>
            </a:pPr>
            <a:r>
              <a:rPr lang="nl-NL" dirty="0"/>
              <a:t>Triple P niveau 3</a:t>
            </a:r>
          </a:p>
          <a:p>
            <a:pPr marL="800100" lvl="1" indent="-342900">
              <a:buFontTx/>
              <a:buChar char="-"/>
            </a:pPr>
            <a:r>
              <a:rPr lang="nl-NL" dirty="0"/>
              <a:t>Triple P niveau 4</a:t>
            </a:r>
          </a:p>
        </p:txBody>
      </p:sp>
      <p:pic>
        <p:nvPicPr>
          <p:cNvPr id="2" name="Afbeelding 1">
            <a:extLst>
              <a:ext uri="{FF2B5EF4-FFF2-40B4-BE49-F238E27FC236}">
                <a16:creationId xmlns:a16="http://schemas.microsoft.com/office/drawing/2014/main" id="{ACFE8310-1DF0-4CE6-D375-079FDB79C6CD}"/>
              </a:ext>
            </a:extLst>
          </p:cNvPr>
          <p:cNvPicPr>
            <a:picLocks noChangeAspect="1"/>
          </p:cNvPicPr>
          <p:nvPr/>
        </p:nvPicPr>
        <p:blipFill>
          <a:blip r:embed="rId3"/>
          <a:stretch>
            <a:fillRect/>
          </a:stretch>
        </p:blipFill>
        <p:spPr>
          <a:xfrm>
            <a:off x="7808582" y="4423947"/>
            <a:ext cx="1263272" cy="368362"/>
          </a:xfrm>
          <a:prstGeom prst="rect">
            <a:avLst/>
          </a:prstGeom>
        </p:spPr>
      </p:pic>
      <p:sp>
        <p:nvSpPr>
          <p:cNvPr id="4" name="Titel 3">
            <a:extLst>
              <a:ext uri="{FF2B5EF4-FFF2-40B4-BE49-F238E27FC236}">
                <a16:creationId xmlns:a16="http://schemas.microsoft.com/office/drawing/2014/main" id="{28C2FD26-5C26-337F-0E51-14C155DC2C6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32517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00" y="294142"/>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Samenwerken</a:t>
            </a:r>
            <a:endParaRPr dirty="0"/>
          </a:p>
        </p:txBody>
      </p:sp>
      <p:sp>
        <p:nvSpPr>
          <p:cNvPr id="181" name="Google Shape;181;p34"/>
          <p:cNvSpPr txBox="1">
            <a:spLocks noGrp="1"/>
          </p:cNvSpPr>
          <p:nvPr>
            <p:ph type="body" idx="1"/>
          </p:nvPr>
        </p:nvSpPr>
        <p:spPr>
          <a:xfrm>
            <a:off x="311700" y="952342"/>
            <a:ext cx="4385290" cy="3135900"/>
          </a:xfrm>
          <a:prstGeom prst="rect">
            <a:avLst/>
          </a:prstGeom>
        </p:spPr>
        <p:txBody>
          <a:bodyPr spcFirstLastPara="1" wrap="square" lIns="91425" tIns="91425" rIns="91425" bIns="91425" anchor="t" anchorCtr="0">
            <a:normAutofit fontScale="77500" lnSpcReduction="20000"/>
          </a:bodyPr>
          <a:lstStyle/>
          <a:p>
            <a:pPr marL="342900" lvl="0" indent="-342900" algn="l" rtl="0">
              <a:spcBef>
                <a:spcPts val="0"/>
              </a:spcBef>
              <a:spcAft>
                <a:spcPts val="1200"/>
              </a:spcAft>
              <a:buFontTx/>
              <a:buChar char="-"/>
            </a:pPr>
            <a:r>
              <a:rPr lang="nl-NL" dirty="0"/>
              <a:t>Onderhoud: </a:t>
            </a:r>
          </a:p>
          <a:p>
            <a:pPr marL="800100" lvl="1" indent="-342900">
              <a:lnSpc>
                <a:spcPct val="135000"/>
              </a:lnSpc>
              <a:buFontTx/>
              <a:buChar char="-"/>
            </a:pPr>
            <a:r>
              <a:rPr lang="nl-NL" sz="2100" dirty="0"/>
              <a:t>Verloskundig zorgverleners – kraamzorg </a:t>
            </a:r>
          </a:p>
          <a:p>
            <a:pPr marL="800100" lvl="1" indent="-342900">
              <a:lnSpc>
                <a:spcPct val="135000"/>
              </a:lnSpc>
              <a:buFontTx/>
              <a:buChar char="-"/>
            </a:pPr>
            <a:r>
              <a:rPr lang="nl-NL" sz="2100" dirty="0"/>
              <a:t>Onderwijs &amp; voor- en naschoolse opvang</a:t>
            </a:r>
          </a:p>
          <a:p>
            <a:pPr marL="800100" lvl="1" indent="-342900">
              <a:lnSpc>
                <a:spcPct val="135000"/>
              </a:lnSpc>
              <a:buFontTx/>
              <a:buChar char="-"/>
            </a:pPr>
            <a:r>
              <a:rPr lang="nl-NL" sz="2100" dirty="0"/>
              <a:t>Sociale Teams &amp; Veilig Thuis</a:t>
            </a:r>
          </a:p>
          <a:p>
            <a:pPr marL="800100" lvl="1" indent="-342900">
              <a:lnSpc>
                <a:spcPct val="135000"/>
              </a:lnSpc>
              <a:buFontTx/>
              <a:buChar char="-"/>
            </a:pPr>
            <a:r>
              <a:rPr lang="nl-NL" sz="2100" dirty="0"/>
              <a:t>Sociale kaart </a:t>
            </a:r>
          </a:p>
          <a:p>
            <a:pPr marL="800100" lvl="1" indent="-342900">
              <a:lnSpc>
                <a:spcPct val="135000"/>
              </a:lnSpc>
              <a:buFontTx/>
              <a:buChar char="-"/>
            </a:pPr>
            <a:endParaRPr lang="nl-NL" dirty="0"/>
          </a:p>
          <a:p>
            <a:pPr marL="342900" indent="-342900">
              <a:spcAft>
                <a:spcPts val="1200"/>
              </a:spcAft>
              <a:buFontTx/>
              <a:buChar char="-"/>
            </a:pPr>
            <a:r>
              <a:rPr lang="nl-NL" sz="2100" dirty="0"/>
              <a:t>Casus-specifiek (waarborg privacy, zie Juridische Toolkit JGZ NCJ)</a:t>
            </a:r>
          </a:p>
          <a:p>
            <a:pPr marL="342900" lvl="0" indent="-342900" algn="l" rtl="0">
              <a:spcBef>
                <a:spcPts val="0"/>
              </a:spcBef>
              <a:spcAft>
                <a:spcPts val="1200"/>
              </a:spcAft>
              <a:buFontTx/>
              <a:buChar char="-"/>
            </a:pPr>
            <a:endParaRPr dirty="0"/>
          </a:p>
        </p:txBody>
      </p:sp>
      <p:pic>
        <p:nvPicPr>
          <p:cNvPr id="2" name="Afbeelding 1">
            <a:extLst>
              <a:ext uri="{FF2B5EF4-FFF2-40B4-BE49-F238E27FC236}">
                <a16:creationId xmlns:a16="http://schemas.microsoft.com/office/drawing/2014/main" id="{3E22AF87-51AF-9040-DDA8-7DD59F03BEDF}"/>
              </a:ext>
            </a:extLst>
          </p:cNvPr>
          <p:cNvPicPr>
            <a:picLocks noChangeAspect="1"/>
          </p:cNvPicPr>
          <p:nvPr/>
        </p:nvPicPr>
        <p:blipFill>
          <a:blip r:embed="rId3"/>
          <a:stretch>
            <a:fillRect/>
          </a:stretch>
        </p:blipFill>
        <p:spPr>
          <a:xfrm>
            <a:off x="7808582" y="4423947"/>
            <a:ext cx="1263272" cy="368362"/>
          </a:xfrm>
          <a:prstGeom prst="rect">
            <a:avLst/>
          </a:prstGeom>
        </p:spPr>
      </p:pic>
      <p:pic>
        <p:nvPicPr>
          <p:cNvPr id="3" name="Google Shape;300;p55">
            <a:extLst>
              <a:ext uri="{FF2B5EF4-FFF2-40B4-BE49-F238E27FC236}">
                <a16:creationId xmlns:a16="http://schemas.microsoft.com/office/drawing/2014/main" id="{2D942F05-0366-3360-CFA4-1016BE9784E2}"/>
              </a:ext>
            </a:extLst>
          </p:cNvPr>
          <p:cNvPicPr preferRelativeResize="0">
            <a:picLocks/>
          </p:cNvPicPr>
          <p:nvPr/>
        </p:nvPicPr>
        <p:blipFill rotWithShape="1">
          <a:blip r:embed="rId4">
            <a:alphaModFix/>
          </a:blip>
          <a:srcRect l="15457" r="7447"/>
          <a:stretch/>
        </p:blipFill>
        <p:spPr>
          <a:xfrm>
            <a:off x="5006175" y="1118331"/>
            <a:ext cx="3526186" cy="3081001"/>
          </a:xfrm>
          <a:prstGeom prst="roundRect">
            <a:avLst>
              <a:gd name="adj" fmla="val 16667"/>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Registratie</a:t>
            </a:r>
            <a:endParaRPr/>
          </a:p>
        </p:txBody>
      </p:sp>
      <p:sp>
        <p:nvSpPr>
          <p:cNvPr id="193" name="Google Shape;193;p36"/>
          <p:cNvSpPr txBox="1">
            <a:spLocks noGrp="1"/>
          </p:cNvSpPr>
          <p:nvPr>
            <p:ph type="body" idx="1"/>
          </p:nvPr>
        </p:nvSpPr>
        <p:spPr>
          <a:xfrm>
            <a:off x="311700" y="1274875"/>
            <a:ext cx="7865100" cy="3135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NL" dirty="0"/>
              <a:t>Zijn er gevolgen te verwachten voor de registratie, vergeleken met vorige versie BDS-protocol en indicatorenlijst?</a:t>
            </a:r>
          </a:p>
          <a:p>
            <a:pPr marL="0" lvl="0" indent="0" algn="l" rtl="0">
              <a:spcBef>
                <a:spcPts val="0"/>
              </a:spcBef>
              <a:spcAft>
                <a:spcPts val="1200"/>
              </a:spcAft>
              <a:buNone/>
            </a:pPr>
            <a:endParaRPr lang="nl-NL" dirty="0"/>
          </a:p>
        </p:txBody>
      </p:sp>
      <p:pic>
        <p:nvPicPr>
          <p:cNvPr id="2" name="Afbeelding 1">
            <a:extLst>
              <a:ext uri="{FF2B5EF4-FFF2-40B4-BE49-F238E27FC236}">
                <a16:creationId xmlns:a16="http://schemas.microsoft.com/office/drawing/2014/main" id="{7028D73C-CC0C-18F9-C519-E24532068F35}"/>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Casus 1</a:t>
            </a:r>
            <a:endParaRPr dirty="0"/>
          </a:p>
        </p:txBody>
      </p:sp>
      <p:sp>
        <p:nvSpPr>
          <p:cNvPr id="199" name="Google Shape;199;p37"/>
          <p:cNvSpPr txBox="1">
            <a:spLocks noGrp="1"/>
          </p:cNvSpPr>
          <p:nvPr>
            <p:ph type="body" idx="1"/>
          </p:nvPr>
        </p:nvSpPr>
        <p:spPr>
          <a:xfrm>
            <a:off x="311700" y="1167725"/>
            <a:ext cx="7865100" cy="3135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nl" dirty="0"/>
              <a:t>Een jeugdverpleegkundige (jv) is bij een intake van een </a:t>
            </a:r>
            <a:r>
              <a:rPr lang="nl" b="1" dirty="0"/>
              <a:t>baby van 10 dagen </a:t>
            </a:r>
            <a:r>
              <a:rPr lang="nl" dirty="0"/>
              <a:t>op huisbezoek bij vader (36) en moeder (28). Vader beantwoordt de vragen van de jv over de baby en ook de vragen aan de moeder. Als de jv een vraag stelt aan de moeder kijkt deze naar vader en deze antwoordt vervolgens. Het valt de jv op dat er in de woonkamer overal camera’s hangen. Zij benoemt dit en vader zegt dat dat heel handig is voor de veiligheid. Vader zegt dat hij de contactpersoon zal zijn voor de JGZ en geeft alleen zijn telefoonnummer, die van moeder wordt alleen gebruikt voor de contacten tussen vader en moeder zegt hij. Vader maakt een eind aan het gesprek en zegt tegen de moeder dat zij naar de keuken kan gaan. Moeder staat op zonder nog iets tegen de jv te zeggen. Vader begeleidt de jv naar de deur. Hij zegt dat hij samen met moeder naar de afspraken op het cb zal komen.</a:t>
            </a:r>
          </a:p>
        </p:txBody>
      </p:sp>
      <p:pic>
        <p:nvPicPr>
          <p:cNvPr id="2" name="Afbeelding 1">
            <a:extLst>
              <a:ext uri="{FF2B5EF4-FFF2-40B4-BE49-F238E27FC236}">
                <a16:creationId xmlns:a16="http://schemas.microsoft.com/office/drawing/2014/main" id="{D9DE0648-8090-F65B-6979-22B4AC8A4813}"/>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63CE-E572-1EDF-6C12-D098D08E64FB}"/>
              </a:ext>
            </a:extLst>
          </p:cNvPr>
          <p:cNvSpPr>
            <a:spLocks noGrp="1"/>
          </p:cNvSpPr>
          <p:nvPr>
            <p:ph type="title"/>
          </p:nvPr>
        </p:nvSpPr>
        <p:spPr/>
        <p:txBody>
          <a:bodyPr/>
          <a:lstStyle/>
          <a:p>
            <a:r>
              <a:rPr lang="nl-NL" dirty="0"/>
              <a:t>Casus 2</a:t>
            </a:r>
          </a:p>
        </p:txBody>
      </p:sp>
      <p:sp>
        <p:nvSpPr>
          <p:cNvPr id="3" name="Tijdelijke aanduiding voor tekst 2">
            <a:extLst>
              <a:ext uri="{FF2B5EF4-FFF2-40B4-BE49-F238E27FC236}">
                <a16:creationId xmlns:a16="http://schemas.microsoft.com/office/drawing/2014/main" id="{1F491C63-5835-E1F9-8A80-A79728D0C4BC}"/>
              </a:ext>
            </a:extLst>
          </p:cNvPr>
          <p:cNvSpPr>
            <a:spLocks noGrp="1"/>
          </p:cNvSpPr>
          <p:nvPr>
            <p:ph type="body" idx="1"/>
          </p:nvPr>
        </p:nvSpPr>
        <p:spPr/>
        <p:txBody>
          <a:bodyPr>
            <a:normAutofit fontScale="85000" lnSpcReduction="10000"/>
          </a:bodyPr>
          <a:lstStyle/>
          <a:p>
            <a:pPr marL="101600" indent="0">
              <a:buNone/>
            </a:pPr>
            <a:r>
              <a:rPr lang="nl-NL" b="1" dirty="0"/>
              <a:t>Piet, een jongere van 13 </a:t>
            </a:r>
            <a:r>
              <a:rPr lang="nl-NL" dirty="0"/>
              <a:t>loopt ‘s ochtends overstuur de spreekkamer bij de jeugdverpleegkundige (</a:t>
            </a:r>
            <a:r>
              <a:rPr lang="nl-NL" dirty="0" err="1"/>
              <a:t>jv</a:t>
            </a:r>
            <a:r>
              <a:rPr lang="nl-NL" dirty="0"/>
              <a:t>) binnen en begint hortend en stotend zijn verhaal. Hij wil niet meer naar huis maar ergens anders naar toe. Zijn ouders hebben de hele dag ruzie en zijn moeder gooit dan vaak spullen naar zijn vader. Het gaat er altijd over dat zijn vader zijn moeder verwijt dat zij teveel drinkt en dat zijn moeder zegt van niet. Zij schreeuwt bijvoorbeeld dat vader ook maar eens zijn handen moet uitsteken in huis. Het is al een paar keer gebeurd dat ze elkaar aanvlogen en dat Piet er tussen is gesprongen. Piet zegt veel wakker te liggen omdat hij bang is dat er een keer iets vreselijks gaat gebeuren.</a:t>
            </a:r>
          </a:p>
        </p:txBody>
      </p:sp>
      <p:pic>
        <p:nvPicPr>
          <p:cNvPr id="4" name="Afbeelding 3">
            <a:extLst>
              <a:ext uri="{FF2B5EF4-FFF2-40B4-BE49-F238E27FC236}">
                <a16:creationId xmlns:a16="http://schemas.microsoft.com/office/drawing/2014/main" id="{49369339-8ECC-D130-7D32-57B8AC5B8D51}"/>
              </a:ext>
            </a:extLst>
          </p:cNvPr>
          <p:cNvPicPr>
            <a:picLocks noChangeAspect="1"/>
          </p:cNvPicPr>
          <p:nvPr/>
        </p:nvPicPr>
        <p:blipFill>
          <a:blip r:embed="rId3"/>
          <a:stretch>
            <a:fillRect/>
          </a:stretch>
        </p:blipFill>
        <p:spPr>
          <a:xfrm>
            <a:off x="7808582" y="4423947"/>
            <a:ext cx="1263272" cy="368362"/>
          </a:xfrm>
          <a:prstGeom prst="rect">
            <a:avLst/>
          </a:prstGeom>
        </p:spPr>
      </p:pic>
    </p:spTree>
    <p:extLst>
      <p:ext uri="{BB962C8B-B14F-4D97-AF65-F5344CB8AC3E}">
        <p14:creationId xmlns:p14="http://schemas.microsoft.com/office/powerpoint/2010/main" val="176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Colofon</a:t>
            </a:r>
            <a:endParaRPr/>
          </a:p>
        </p:txBody>
      </p:sp>
      <p:sp>
        <p:nvSpPr>
          <p:cNvPr id="103" name="Google Shape;103;p21"/>
          <p:cNvSpPr txBox="1">
            <a:spLocks noGrp="1"/>
          </p:cNvSpPr>
          <p:nvPr>
            <p:ph type="body" idx="1"/>
          </p:nvPr>
        </p:nvSpPr>
        <p:spPr>
          <a:xfrm>
            <a:off x="311700" y="1274875"/>
            <a:ext cx="7865100" cy="3135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nl" dirty="0"/>
              <a:t>Auteurs: Remy Vink &amp; M</a:t>
            </a:r>
            <a:r>
              <a:rPr lang="nl-NL" dirty="0"/>
              <a:t>a</a:t>
            </a:r>
            <a:r>
              <a:rPr lang="nl" dirty="0"/>
              <a:t>rianne de Wolff (TNO)</a:t>
            </a:r>
            <a:endParaRPr dirty="0"/>
          </a:p>
          <a:p>
            <a:pPr marL="457200" lvl="0" indent="-355600" algn="l" rtl="0">
              <a:spcBef>
                <a:spcPts val="0"/>
              </a:spcBef>
              <a:spcAft>
                <a:spcPts val="0"/>
              </a:spcAft>
              <a:buSzPts val="2000"/>
              <a:buChar char="●"/>
            </a:pPr>
            <a:r>
              <a:rPr lang="nl" dirty="0"/>
              <a:t>Cluster-subgroep: Karin Laan (JGZ-vp, AF), Henrique Sachse (arts VT-gepens.), Claudia van der Put (UvA), Rianne Teeuw (kinderarts)</a:t>
            </a:r>
            <a:endParaRPr dirty="0"/>
          </a:p>
          <a:p>
            <a:pPr marL="457200" lvl="0" indent="-355600" algn="l" rtl="0">
              <a:spcBef>
                <a:spcPts val="0"/>
              </a:spcBef>
              <a:spcAft>
                <a:spcPts val="0"/>
              </a:spcAft>
              <a:buSzPts val="2000"/>
              <a:buChar char="●"/>
            </a:pPr>
            <a:r>
              <a:rPr lang="nl" dirty="0"/>
              <a:t>Publicatie datum: medio 2025</a:t>
            </a:r>
            <a:endParaRPr dirty="0"/>
          </a:p>
        </p:txBody>
      </p:sp>
      <p:pic>
        <p:nvPicPr>
          <p:cNvPr id="3" name="Afbeelding 2">
            <a:extLst>
              <a:ext uri="{FF2B5EF4-FFF2-40B4-BE49-F238E27FC236}">
                <a16:creationId xmlns:a16="http://schemas.microsoft.com/office/drawing/2014/main" id="{4A91A47D-22C5-271A-F17D-35B70674D66B}"/>
              </a:ext>
            </a:extLst>
          </p:cNvPr>
          <p:cNvPicPr>
            <a:picLocks noChangeAspect="1"/>
          </p:cNvPicPr>
          <p:nvPr/>
        </p:nvPicPr>
        <p:blipFill>
          <a:blip r:embed="rId3"/>
          <a:stretch>
            <a:fillRect/>
          </a:stretch>
        </p:blipFill>
        <p:spPr>
          <a:xfrm>
            <a:off x="6888816" y="4118089"/>
            <a:ext cx="2084361" cy="6077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Randvoorwaarden</a:t>
            </a:r>
            <a:endParaRPr/>
          </a:p>
        </p:txBody>
      </p:sp>
      <p:sp>
        <p:nvSpPr>
          <p:cNvPr id="217" name="Google Shape;217;p40"/>
          <p:cNvSpPr txBox="1">
            <a:spLocks noGrp="1"/>
          </p:cNvSpPr>
          <p:nvPr>
            <p:ph type="body" idx="1"/>
          </p:nvPr>
        </p:nvSpPr>
        <p:spPr>
          <a:xfrm>
            <a:off x="311700" y="1274875"/>
            <a:ext cx="7865100" cy="3135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nl-NL" dirty="0"/>
          </a:p>
        </p:txBody>
      </p:sp>
      <p:pic>
        <p:nvPicPr>
          <p:cNvPr id="2" name="Afbeelding 1">
            <a:extLst>
              <a:ext uri="{FF2B5EF4-FFF2-40B4-BE49-F238E27FC236}">
                <a16:creationId xmlns:a16="http://schemas.microsoft.com/office/drawing/2014/main" id="{3A581263-2A4B-9FB8-D335-A84474E33667}"/>
              </a:ext>
            </a:extLst>
          </p:cNvPr>
          <p:cNvPicPr>
            <a:picLocks noChangeAspect="1"/>
          </p:cNvPicPr>
          <p:nvPr/>
        </p:nvPicPr>
        <p:blipFill>
          <a:blip r:embed="rId3"/>
          <a:stretch>
            <a:fillRect/>
          </a:stretch>
        </p:blipFill>
        <p:spPr>
          <a:xfrm>
            <a:off x="7808582" y="4423947"/>
            <a:ext cx="1263272" cy="368362"/>
          </a:xfrm>
          <a:prstGeom prst="rect">
            <a:avLst/>
          </a:prstGeom>
        </p:spPr>
      </p:pic>
      <p:graphicFrame>
        <p:nvGraphicFramePr>
          <p:cNvPr id="3" name="Tabel 2">
            <a:extLst>
              <a:ext uri="{FF2B5EF4-FFF2-40B4-BE49-F238E27FC236}">
                <a16:creationId xmlns:a16="http://schemas.microsoft.com/office/drawing/2014/main" id="{91B65F47-BB4B-ECF0-226A-63EC5F3EB565}"/>
              </a:ext>
            </a:extLst>
          </p:cNvPr>
          <p:cNvGraphicFramePr>
            <a:graphicFrameLocks noGrp="1"/>
          </p:cNvGraphicFramePr>
          <p:nvPr>
            <p:extLst>
              <p:ext uri="{D42A27DB-BD31-4B8C-83A1-F6EECF244321}">
                <p14:modId xmlns:p14="http://schemas.microsoft.com/office/powerpoint/2010/main" val="2082075298"/>
              </p:ext>
            </p:extLst>
          </p:nvPr>
        </p:nvGraphicFramePr>
        <p:xfrm>
          <a:off x="986763" y="1620821"/>
          <a:ext cx="6224377" cy="2352040"/>
        </p:xfrm>
        <a:graphic>
          <a:graphicData uri="http://schemas.openxmlformats.org/drawingml/2006/table">
            <a:tbl>
              <a:tblPr firstRow="1" bandRow="1">
                <a:tableStyleId>{5C22544A-7EE6-4342-B048-85BDC9FD1C3A}</a:tableStyleId>
              </a:tblPr>
              <a:tblGrid>
                <a:gridCol w="2727572">
                  <a:extLst>
                    <a:ext uri="{9D8B030D-6E8A-4147-A177-3AD203B41FA5}">
                      <a16:colId xmlns:a16="http://schemas.microsoft.com/office/drawing/2014/main" val="3433773919"/>
                    </a:ext>
                  </a:extLst>
                </a:gridCol>
                <a:gridCol w="1151223">
                  <a:extLst>
                    <a:ext uri="{9D8B030D-6E8A-4147-A177-3AD203B41FA5}">
                      <a16:colId xmlns:a16="http://schemas.microsoft.com/office/drawing/2014/main" val="2174514269"/>
                    </a:ext>
                  </a:extLst>
                </a:gridCol>
                <a:gridCol w="1276213">
                  <a:extLst>
                    <a:ext uri="{9D8B030D-6E8A-4147-A177-3AD203B41FA5}">
                      <a16:colId xmlns:a16="http://schemas.microsoft.com/office/drawing/2014/main" val="877104290"/>
                    </a:ext>
                  </a:extLst>
                </a:gridCol>
                <a:gridCol w="1069369">
                  <a:extLst>
                    <a:ext uri="{9D8B030D-6E8A-4147-A177-3AD203B41FA5}">
                      <a16:colId xmlns:a16="http://schemas.microsoft.com/office/drawing/2014/main" val="3349288833"/>
                    </a:ext>
                  </a:extLst>
                </a:gridCol>
              </a:tblGrid>
              <a:tr h="370840">
                <a:tc>
                  <a:txBody>
                    <a:bodyPr/>
                    <a:lstStyle/>
                    <a:p>
                      <a:endParaRPr lang="en-GB"/>
                    </a:p>
                  </a:txBody>
                  <a:tcPr/>
                </a:tc>
                <a:tc>
                  <a:txBody>
                    <a:bodyPr/>
                    <a:lstStyle/>
                    <a:p>
                      <a:r>
                        <a:rPr lang="nl-NL" dirty="0"/>
                        <a:t>Nauwelijks</a:t>
                      </a:r>
                      <a:endParaRPr lang="en-GB" dirty="0"/>
                    </a:p>
                  </a:txBody>
                  <a:tcPr/>
                </a:tc>
                <a:tc>
                  <a:txBody>
                    <a:bodyPr/>
                    <a:lstStyle/>
                    <a:p>
                      <a:r>
                        <a:rPr lang="nl-NL" dirty="0"/>
                        <a:t>Enigszins</a:t>
                      </a:r>
                      <a:endParaRPr lang="en-GB" dirty="0"/>
                    </a:p>
                  </a:txBody>
                  <a:tcPr/>
                </a:tc>
                <a:tc>
                  <a:txBody>
                    <a:bodyPr/>
                    <a:lstStyle/>
                    <a:p>
                      <a:r>
                        <a:rPr lang="nl-NL" dirty="0"/>
                        <a:t>Groot</a:t>
                      </a:r>
                      <a:endParaRPr lang="en-GB" dirty="0"/>
                    </a:p>
                  </a:txBody>
                  <a:tcPr/>
                </a:tc>
                <a:extLst>
                  <a:ext uri="{0D108BD9-81ED-4DB2-BD59-A6C34878D82A}">
                    <a16:rowId xmlns:a16="http://schemas.microsoft.com/office/drawing/2014/main" val="2397981620"/>
                  </a:ext>
                </a:extLst>
              </a:tr>
              <a:tr h="446337">
                <a:tc>
                  <a:txBody>
                    <a:bodyPr/>
                    <a:lstStyle/>
                    <a:p>
                      <a:pPr algn="l"/>
                      <a:r>
                        <a:rPr lang="nl-NL" sz="1400" dirty="0"/>
                        <a:t>Verandering in professioneel handelen</a:t>
                      </a:r>
                      <a:endParaRPr lang="en-GB" sz="1400" dirty="0"/>
                    </a:p>
                  </a:txBody>
                  <a:tcPr/>
                </a:tc>
                <a:tc>
                  <a:txBody>
                    <a:bodyPr/>
                    <a:lstStyle/>
                    <a:p>
                      <a:pPr marL="342900" indent="-342900">
                        <a:buFont typeface="+mj-lt"/>
                        <a:buAutoNum type="arabicPeriod"/>
                      </a:pPr>
                      <a:endParaRPr lang="en-GB" dirty="0"/>
                    </a:p>
                  </a:txBody>
                  <a:tcPr>
                    <a:solidFill>
                      <a:srgbClr val="7030A0"/>
                    </a:solidFill>
                  </a:tcPr>
                </a:tc>
                <a:tc>
                  <a:txBody>
                    <a:bodyPr/>
                    <a:lstStyle/>
                    <a:p>
                      <a:pPr>
                        <a:buFont typeface="+mj-lt"/>
                      </a:pPr>
                      <a:endParaRPr lang="en-GB" dirty="0"/>
                    </a:p>
                  </a:txBody>
                  <a:tcPr>
                    <a:solidFill>
                      <a:schemeClr val="accent1">
                        <a:lumMod val="20000"/>
                        <a:lumOff val="80000"/>
                      </a:schemeClr>
                    </a:solidFill>
                  </a:tcPr>
                </a:tc>
                <a:tc>
                  <a:txBody>
                    <a:bodyPr/>
                    <a:lstStyle/>
                    <a:p>
                      <a:pPr marL="342900" indent="-342900">
                        <a:buFont typeface="+mj-lt"/>
                        <a:buAutoNum type="arabicPeriod"/>
                      </a:pPr>
                      <a:endParaRPr lang="en-GB" dirty="0"/>
                    </a:p>
                  </a:txBody>
                  <a:tcPr/>
                </a:tc>
                <a:extLst>
                  <a:ext uri="{0D108BD9-81ED-4DB2-BD59-A6C34878D82A}">
                    <a16:rowId xmlns:a16="http://schemas.microsoft.com/office/drawing/2014/main" val="3279301067"/>
                  </a:ext>
                </a:extLst>
              </a:tr>
              <a:tr h="370840">
                <a:tc>
                  <a:txBody>
                    <a:bodyPr/>
                    <a:lstStyle/>
                    <a:p>
                      <a:pPr marR="0" algn="l" rtl="0">
                        <a:lnSpc>
                          <a:spcPct val="100000"/>
                        </a:lnSpc>
                        <a:spcBef>
                          <a:spcPts val="0"/>
                        </a:spcBef>
                        <a:spcAft>
                          <a:spcPts val="0"/>
                        </a:spcAft>
                        <a:buClr>
                          <a:srgbClr val="000000"/>
                        </a:buClr>
                        <a:buFont typeface="Arial"/>
                      </a:pPr>
                      <a:endParaRPr lang="en-GB" sz="140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nl-NL" sz="1400" b="0" i="0" u="none" strike="noStrike" cap="none" dirty="0">
                          <a:solidFill>
                            <a:schemeClr val="dk1"/>
                          </a:solidFill>
                          <a:latin typeface="+mn-lt"/>
                          <a:ea typeface="+mn-ea"/>
                          <a:cs typeface="+mn-cs"/>
                          <a:sym typeface="Arial"/>
                        </a:rPr>
                        <a:t>Benodigde praktische en organisatorische aanpassingen</a:t>
                      </a:r>
                      <a:endParaRPr lang="en-GB" sz="1400" b="0" i="0" u="none" strike="noStrike" cap="none" dirty="0">
                        <a:solidFill>
                          <a:schemeClr val="dk1"/>
                        </a:solidFill>
                        <a:latin typeface="+mn-lt"/>
                        <a:ea typeface="+mn-ea"/>
                        <a:cs typeface="+mn-cs"/>
                        <a:sym typeface="Arial"/>
                      </a:endParaRPr>
                    </a:p>
                  </a:txBody>
                  <a:tcPr/>
                </a:tc>
                <a:tc>
                  <a:txBody>
                    <a:bodyPr/>
                    <a:lstStyle/>
                    <a:p>
                      <a:endParaRPr lang="en-GB" dirty="0"/>
                    </a:p>
                  </a:txBody>
                  <a:tcPr/>
                </a:tc>
                <a:tc>
                  <a:txBody>
                    <a:bodyPr/>
                    <a:lstStyle/>
                    <a:p>
                      <a:endParaRPr lang="en-GB" dirty="0"/>
                    </a:p>
                  </a:txBody>
                  <a:tcPr>
                    <a:solidFill>
                      <a:srgbClr val="7030A0"/>
                    </a:solidFill>
                  </a:tcPr>
                </a:tc>
                <a:tc>
                  <a:txBody>
                    <a:bodyPr/>
                    <a:lstStyle/>
                    <a:p>
                      <a:endParaRPr lang="en-GB" dirty="0"/>
                    </a:p>
                  </a:txBody>
                  <a:tcPr/>
                </a:tc>
                <a:extLst>
                  <a:ext uri="{0D108BD9-81ED-4DB2-BD59-A6C34878D82A}">
                    <a16:rowId xmlns:a16="http://schemas.microsoft.com/office/drawing/2014/main" val="4217933252"/>
                  </a:ext>
                </a:extLst>
              </a:tr>
              <a:tr h="470019">
                <a:tc>
                  <a:txBody>
                    <a:bodyPr/>
                    <a:lstStyle/>
                    <a:p>
                      <a:pPr marR="0" algn="l" rtl="0">
                        <a:lnSpc>
                          <a:spcPct val="100000"/>
                        </a:lnSpc>
                        <a:spcBef>
                          <a:spcPts val="0"/>
                        </a:spcBef>
                        <a:spcAft>
                          <a:spcPts val="0"/>
                        </a:spcAft>
                        <a:buClr>
                          <a:srgbClr val="000000"/>
                        </a:buClr>
                        <a:buFont typeface="Arial"/>
                      </a:pPr>
                      <a:endParaRPr lang="en-GB" sz="140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en-GB" sz="1400" b="0" i="0" u="none" strike="noStrike" cap="none" dirty="0" err="1">
                          <a:solidFill>
                            <a:schemeClr val="dk1"/>
                          </a:solidFill>
                          <a:latin typeface="+mn-lt"/>
                          <a:ea typeface="+mn-ea"/>
                          <a:cs typeface="+mn-cs"/>
                          <a:sym typeface="Arial"/>
                        </a:rPr>
                        <a:t>Benodigde</a:t>
                      </a:r>
                      <a:r>
                        <a:rPr lang="en-GB" sz="1400" b="0" i="0" u="none" strike="noStrike" cap="none" dirty="0">
                          <a:solidFill>
                            <a:schemeClr val="dk1"/>
                          </a:solidFill>
                          <a:latin typeface="+mn-lt"/>
                          <a:ea typeface="+mn-ea"/>
                          <a:cs typeface="+mn-cs"/>
                          <a:sym typeface="Arial"/>
                        </a:rPr>
                        <a:t> </a:t>
                      </a:r>
                      <a:r>
                        <a:rPr lang="en-GB" sz="1400" b="0" i="0" u="none" strike="noStrike" cap="none" dirty="0" err="1">
                          <a:solidFill>
                            <a:schemeClr val="dk1"/>
                          </a:solidFill>
                          <a:latin typeface="+mn-lt"/>
                          <a:ea typeface="+mn-ea"/>
                          <a:cs typeface="+mn-cs"/>
                          <a:sym typeface="Arial"/>
                        </a:rPr>
                        <a:t>financiële</a:t>
                      </a:r>
                      <a:r>
                        <a:rPr lang="en-GB" sz="1400" b="0" i="0" u="none" strike="noStrike" cap="none" dirty="0">
                          <a:solidFill>
                            <a:schemeClr val="dk1"/>
                          </a:solidFill>
                          <a:latin typeface="+mn-lt"/>
                          <a:ea typeface="+mn-ea"/>
                          <a:cs typeface="+mn-cs"/>
                          <a:sym typeface="Arial"/>
                        </a:rPr>
                        <a:t> </a:t>
                      </a:r>
                      <a:r>
                        <a:rPr lang="en-GB" sz="1400" b="0" i="0" u="none" strike="noStrike" cap="none" dirty="0" err="1">
                          <a:solidFill>
                            <a:schemeClr val="dk1"/>
                          </a:solidFill>
                          <a:latin typeface="+mn-lt"/>
                          <a:ea typeface="+mn-ea"/>
                          <a:cs typeface="+mn-cs"/>
                          <a:sym typeface="Arial"/>
                        </a:rPr>
                        <a:t>middelen</a:t>
                      </a:r>
                      <a:endParaRPr lang="en-GB" sz="1400" b="0" i="0" u="none" strike="noStrike" cap="none"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endParaRPr lang="en-GB" sz="1400" b="0" i="0" u="none" strike="noStrike" cap="none" dirty="0">
                        <a:solidFill>
                          <a:schemeClr val="dk1"/>
                        </a:solidFill>
                        <a:latin typeface="+mn-lt"/>
                        <a:ea typeface="+mn-ea"/>
                        <a:cs typeface="+mn-cs"/>
                        <a:sym typeface="Arial"/>
                      </a:endParaRPr>
                    </a:p>
                  </a:txBody>
                  <a:tcPr/>
                </a:tc>
                <a:tc>
                  <a:txBody>
                    <a:bodyPr/>
                    <a:lstStyle/>
                    <a:p>
                      <a:endParaRPr lang="en-GB" dirty="0"/>
                    </a:p>
                  </a:txBody>
                  <a:tcPr/>
                </a:tc>
                <a:tc>
                  <a:txBody>
                    <a:bodyPr/>
                    <a:lstStyle/>
                    <a:p>
                      <a:endParaRPr lang="en-GB" dirty="0"/>
                    </a:p>
                  </a:txBody>
                  <a:tcPr>
                    <a:solidFill>
                      <a:srgbClr val="7030A0"/>
                    </a:solidFill>
                  </a:tcPr>
                </a:tc>
                <a:tc>
                  <a:txBody>
                    <a:bodyPr/>
                    <a:lstStyle/>
                    <a:p>
                      <a:endParaRPr lang="en-GB" dirty="0"/>
                    </a:p>
                  </a:txBody>
                  <a:tcPr/>
                </a:tc>
                <a:extLst>
                  <a:ext uri="{0D108BD9-81ED-4DB2-BD59-A6C34878D82A}">
                    <a16:rowId xmlns:a16="http://schemas.microsoft.com/office/drawing/2014/main" val="337290131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4D0E231-6195-372E-5C2E-CBD710E0BED8}"/>
              </a:ext>
            </a:extLst>
          </p:cNvPr>
          <p:cNvSpPr>
            <a:spLocks noGrp="1"/>
          </p:cNvSpPr>
          <p:nvPr>
            <p:ph type="body" idx="1"/>
          </p:nvPr>
        </p:nvSpPr>
        <p:spPr>
          <a:xfrm>
            <a:off x="469582" y="945850"/>
            <a:ext cx="7865100" cy="3135900"/>
          </a:xfrm>
        </p:spPr>
        <p:txBody>
          <a:bodyPr>
            <a:normAutofit fontScale="85000" lnSpcReduction="20000"/>
          </a:bodyPr>
          <a:lstStyle/>
          <a:p>
            <a:r>
              <a:rPr lang="nl-NL" dirty="0"/>
              <a:t>Professioneel handelen:</a:t>
            </a:r>
          </a:p>
          <a:p>
            <a:pPr lvl="1"/>
            <a:r>
              <a:rPr lang="nl-NL" dirty="0"/>
              <a:t>Signaleren: toevoeging actuariële modules bij SPARK, GIZ</a:t>
            </a:r>
          </a:p>
          <a:p>
            <a:pPr lvl="1"/>
            <a:r>
              <a:rPr lang="nl-NL" dirty="0"/>
              <a:t>Afwegingskader in meldcode</a:t>
            </a:r>
          </a:p>
          <a:p>
            <a:pPr lvl="1"/>
            <a:r>
              <a:rPr lang="nl-NL" dirty="0"/>
              <a:t>Inhoud KNMG meldcode is leidend</a:t>
            </a:r>
          </a:p>
          <a:p>
            <a:r>
              <a:rPr lang="nl-NL" dirty="0"/>
              <a:t>Praktische en organisatorische aanpassingen:</a:t>
            </a:r>
          </a:p>
          <a:p>
            <a:pPr lvl="1"/>
            <a:r>
              <a:rPr lang="nl-NL" dirty="0"/>
              <a:t>Stel een </a:t>
            </a:r>
            <a:r>
              <a:rPr lang="nl-NL" dirty="0" err="1"/>
              <a:t>instellingsmeldcode</a:t>
            </a:r>
            <a:r>
              <a:rPr lang="nl-NL" dirty="0"/>
              <a:t>/protocol vast</a:t>
            </a:r>
          </a:p>
          <a:p>
            <a:pPr lvl="1"/>
            <a:r>
              <a:rPr lang="nl-NL" dirty="0"/>
              <a:t>Iedere JGZ-organisatie min. 1 </a:t>
            </a:r>
            <a:r>
              <a:rPr lang="nl-NL" dirty="0" err="1"/>
              <a:t>aandachtsfunctionaris</a:t>
            </a:r>
            <a:r>
              <a:rPr lang="nl-NL" dirty="0"/>
              <a:t> KM</a:t>
            </a:r>
          </a:p>
          <a:p>
            <a:pPr lvl="1"/>
            <a:r>
              <a:rPr lang="nl-NL" dirty="0"/>
              <a:t>Samenwerking met geboortezorgverleners</a:t>
            </a:r>
          </a:p>
          <a:p>
            <a:pPr lvl="1"/>
            <a:r>
              <a:rPr lang="nl-NL" dirty="0"/>
              <a:t>Streven landelijke dekking preventieve interventies</a:t>
            </a:r>
          </a:p>
          <a:p>
            <a:r>
              <a:rPr lang="nl-NL" dirty="0"/>
              <a:t>Financieel:</a:t>
            </a:r>
          </a:p>
          <a:p>
            <a:pPr lvl="1"/>
            <a:r>
              <a:rPr lang="nl-NL" dirty="0"/>
              <a:t>Aanstelling </a:t>
            </a:r>
            <a:r>
              <a:rPr lang="nl-NL" dirty="0" err="1"/>
              <a:t>aandachtsfunctionaris</a:t>
            </a:r>
            <a:endParaRPr lang="nl-NL" dirty="0"/>
          </a:p>
          <a:p>
            <a:pPr lvl="1"/>
            <a:r>
              <a:rPr lang="nl-NL" dirty="0"/>
              <a:t>Reguliere nascholing</a:t>
            </a:r>
          </a:p>
          <a:p>
            <a:pPr lvl="1"/>
            <a:r>
              <a:rPr lang="nl-NL" dirty="0"/>
              <a:t>Preventieve interventies</a:t>
            </a:r>
          </a:p>
          <a:p>
            <a:pPr lvl="1"/>
            <a:endParaRPr lang="nl-NL" dirty="0"/>
          </a:p>
        </p:txBody>
      </p:sp>
      <p:pic>
        <p:nvPicPr>
          <p:cNvPr id="4" name="Afbeelding 3">
            <a:extLst>
              <a:ext uri="{FF2B5EF4-FFF2-40B4-BE49-F238E27FC236}">
                <a16:creationId xmlns:a16="http://schemas.microsoft.com/office/drawing/2014/main" id="{C2A814F0-0CEF-19A8-BF5C-11BCE291EF1F}"/>
              </a:ext>
            </a:extLst>
          </p:cNvPr>
          <p:cNvPicPr>
            <a:picLocks noChangeAspect="1"/>
          </p:cNvPicPr>
          <p:nvPr/>
        </p:nvPicPr>
        <p:blipFill>
          <a:blip r:embed="rId3"/>
          <a:stretch>
            <a:fillRect/>
          </a:stretch>
        </p:blipFill>
        <p:spPr>
          <a:xfrm>
            <a:off x="7808582" y="4423947"/>
            <a:ext cx="1263272" cy="368362"/>
          </a:xfrm>
          <a:prstGeom prst="rect">
            <a:avLst/>
          </a:prstGeom>
        </p:spPr>
      </p:pic>
    </p:spTree>
    <p:extLst>
      <p:ext uri="{BB962C8B-B14F-4D97-AF65-F5344CB8AC3E}">
        <p14:creationId xmlns:p14="http://schemas.microsoft.com/office/powerpoint/2010/main" val="159878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Vragen en discussiepunten</a:t>
            </a:r>
            <a:endParaRPr/>
          </a:p>
        </p:txBody>
      </p:sp>
      <p:sp>
        <p:nvSpPr>
          <p:cNvPr id="223" name="Google Shape;223;p41"/>
          <p:cNvSpPr txBox="1">
            <a:spLocks noGrp="1"/>
          </p:cNvSpPr>
          <p:nvPr>
            <p:ph type="body" idx="1"/>
          </p:nvPr>
        </p:nvSpPr>
        <p:spPr>
          <a:xfrm>
            <a:off x="311700" y="1274875"/>
            <a:ext cx="7865100" cy="313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Wat ga je morgen doen met deze informatie?</a:t>
            </a:r>
            <a:endParaRPr/>
          </a:p>
          <a:p>
            <a:pPr marL="0" lvl="0" indent="0" algn="l" rtl="0">
              <a:spcBef>
                <a:spcPts val="1200"/>
              </a:spcBef>
              <a:spcAft>
                <a:spcPts val="0"/>
              </a:spcAft>
              <a:buNone/>
            </a:pPr>
            <a:endParaRPr/>
          </a:p>
          <a:p>
            <a:pPr marL="457200" lvl="0" indent="-355600" algn="l" rtl="0">
              <a:spcBef>
                <a:spcPts val="1200"/>
              </a:spcBef>
              <a:spcAft>
                <a:spcPts val="0"/>
              </a:spcAft>
              <a:buSzPts val="2000"/>
              <a:buChar char="●"/>
            </a:pPr>
            <a:r>
              <a:rPr lang="nl"/>
              <a:t>Wat is er al bij jou in de organisatie?</a:t>
            </a:r>
            <a:endParaRPr/>
          </a:p>
          <a:p>
            <a:pPr marL="457200" lvl="0" indent="-355600" algn="l" rtl="0">
              <a:spcBef>
                <a:spcPts val="0"/>
              </a:spcBef>
              <a:spcAft>
                <a:spcPts val="0"/>
              </a:spcAft>
              <a:buSzPts val="2000"/>
              <a:buChar char="●"/>
            </a:pPr>
            <a:r>
              <a:rPr lang="nl"/>
              <a:t>Wat moet er nog komen?</a:t>
            </a:r>
            <a:endParaRPr/>
          </a:p>
          <a:p>
            <a:pPr marL="457200" lvl="0" indent="-355600" algn="l" rtl="0">
              <a:spcBef>
                <a:spcPts val="0"/>
              </a:spcBef>
              <a:spcAft>
                <a:spcPts val="0"/>
              </a:spcAft>
              <a:buSzPts val="2000"/>
              <a:buChar char="●"/>
            </a:pPr>
            <a:r>
              <a:rPr lang="nl"/>
              <a:t>Voorbeelden van organisaties die het goed hebben geregeld?</a:t>
            </a:r>
            <a:endParaRPr/>
          </a:p>
        </p:txBody>
      </p:sp>
      <p:pic>
        <p:nvPicPr>
          <p:cNvPr id="2" name="Afbeelding 1">
            <a:extLst>
              <a:ext uri="{FF2B5EF4-FFF2-40B4-BE49-F238E27FC236}">
                <a16:creationId xmlns:a16="http://schemas.microsoft.com/office/drawing/2014/main" id="{AB330994-C880-6777-054A-23CB8C6CCD71}"/>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Contact informatie</a:t>
            </a:r>
            <a:endParaRPr/>
          </a:p>
        </p:txBody>
      </p:sp>
      <p:sp>
        <p:nvSpPr>
          <p:cNvPr id="241" name="Google Shape;241;p44"/>
          <p:cNvSpPr txBox="1">
            <a:spLocks noGrp="1"/>
          </p:cNvSpPr>
          <p:nvPr>
            <p:ph type="body" idx="1"/>
          </p:nvPr>
        </p:nvSpPr>
        <p:spPr>
          <a:xfrm>
            <a:off x="311700" y="1274875"/>
            <a:ext cx="7865100" cy="3135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nl" dirty="0"/>
              <a:t>Voor vragen over de richtlijn en de implementatie toolkitproducten</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nl" b="1" dirty="0">
                <a:latin typeface="Open Sans"/>
                <a:ea typeface="Open Sans"/>
                <a:cs typeface="Open Sans"/>
                <a:sym typeface="Open Sans"/>
              </a:rPr>
              <a:t>NCJ</a:t>
            </a:r>
            <a:endParaRPr b="1" dirty="0">
              <a:latin typeface="Open Sans"/>
              <a:ea typeface="Open Sans"/>
              <a:cs typeface="Open Sans"/>
              <a:sym typeface="Open Sans"/>
            </a:endParaRPr>
          </a:p>
          <a:p>
            <a:pPr marL="0" lvl="0" indent="0" algn="l" rtl="0">
              <a:spcBef>
                <a:spcPts val="1200"/>
              </a:spcBef>
              <a:spcAft>
                <a:spcPts val="0"/>
              </a:spcAft>
              <a:buNone/>
            </a:pPr>
            <a:r>
              <a:rPr lang="nl" dirty="0">
                <a:hlinkClick r:id="rId3"/>
              </a:rPr>
              <a:t>richtlijn@ncj.nl</a:t>
            </a:r>
            <a:r>
              <a:rPr lang="nl" dirty="0"/>
              <a:t> </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nl" b="1" dirty="0">
                <a:latin typeface="Open Sans"/>
                <a:ea typeface="Open Sans"/>
                <a:cs typeface="Open Sans"/>
                <a:sym typeface="Open Sans"/>
              </a:rPr>
              <a:t>Richtlijnontwikkelaar(s)</a:t>
            </a:r>
            <a:endParaRPr b="1" dirty="0">
              <a:latin typeface="Open Sans"/>
              <a:ea typeface="Open Sans"/>
              <a:cs typeface="Open Sans"/>
              <a:sym typeface="Open Sans"/>
            </a:endParaRPr>
          </a:p>
          <a:p>
            <a:pPr marL="0" lvl="0" indent="0" algn="l" rtl="0">
              <a:lnSpc>
                <a:spcPct val="120000"/>
              </a:lnSpc>
              <a:spcBef>
                <a:spcPts val="1200"/>
              </a:spcBef>
              <a:buNone/>
            </a:pPr>
            <a:r>
              <a:rPr lang="nl-NL" dirty="0">
                <a:hlinkClick r:id="rId4"/>
              </a:rPr>
              <a:t>R</a:t>
            </a:r>
            <a:r>
              <a:rPr lang="nl" dirty="0">
                <a:hlinkClick r:id="rId4"/>
              </a:rPr>
              <a:t>emy.Vink@tno.nl</a:t>
            </a:r>
            <a:endParaRPr lang="nl" dirty="0"/>
          </a:p>
          <a:p>
            <a:pPr marL="0" lvl="0" indent="0" algn="l" rtl="0">
              <a:lnSpc>
                <a:spcPct val="120000"/>
              </a:lnSpc>
              <a:spcBef>
                <a:spcPts val="1200"/>
              </a:spcBef>
              <a:buNone/>
            </a:pPr>
            <a:r>
              <a:rPr lang="nl" dirty="0">
                <a:hlinkClick r:id="rId5"/>
              </a:rPr>
              <a:t>Marianne.deWolff@tno.nl</a:t>
            </a:r>
            <a:r>
              <a:rPr lang="nl" dirty="0"/>
              <a:t> </a:t>
            </a:r>
            <a:endParaRPr dirty="0"/>
          </a:p>
        </p:txBody>
      </p:sp>
      <p:pic>
        <p:nvPicPr>
          <p:cNvPr id="2" name="Afbeelding 1">
            <a:extLst>
              <a:ext uri="{FF2B5EF4-FFF2-40B4-BE49-F238E27FC236}">
                <a16:creationId xmlns:a16="http://schemas.microsoft.com/office/drawing/2014/main" id="{22B34D3F-B36E-EB42-5546-8FDF6B6AC163}"/>
              </a:ext>
            </a:extLst>
          </p:cNvPr>
          <p:cNvPicPr>
            <a:picLocks noChangeAspect="1"/>
          </p:cNvPicPr>
          <p:nvPr/>
        </p:nvPicPr>
        <p:blipFill>
          <a:blip r:embed="rId6"/>
          <a:stretch>
            <a:fillRect/>
          </a:stretch>
        </p:blipFill>
        <p:spPr>
          <a:xfrm>
            <a:off x="7808582" y="4423947"/>
            <a:ext cx="1263272" cy="36836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 name="Afbeelding 1">
            <a:extLst>
              <a:ext uri="{FF2B5EF4-FFF2-40B4-BE49-F238E27FC236}">
                <a16:creationId xmlns:a16="http://schemas.microsoft.com/office/drawing/2014/main" id="{4EE9071C-AF0D-D59A-FF11-05895865DA3E}"/>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8"/>
          <p:cNvPicPr preferRelativeResize="0">
            <a:picLocks noGrp="1"/>
          </p:cNvPicPr>
          <p:nvPr>
            <p:ph type="pic" idx="2"/>
          </p:nvPr>
        </p:nvPicPr>
        <p:blipFill rotWithShape="1">
          <a:blip r:embed="rId3">
            <a:alphaModFix/>
          </a:blip>
          <a:srcRect l="11456" r="11448"/>
          <a:stretch/>
        </p:blipFill>
        <p:spPr>
          <a:xfrm>
            <a:off x="5242650" y="1268750"/>
            <a:ext cx="3097786" cy="2772819"/>
          </a:xfrm>
          <a:prstGeom prst="roundRect">
            <a:avLst>
              <a:gd name="adj" fmla="val 16667"/>
            </a:avLst>
          </a:prstGeom>
        </p:spPr>
      </p:pic>
      <p:sp>
        <p:nvSpPr>
          <p:cNvPr id="264" name="Google Shape;264;p48"/>
          <p:cNvSpPr txBox="1">
            <a:spLocks noGrp="1"/>
          </p:cNvSpPr>
          <p:nvPr>
            <p:ph type="title"/>
          </p:nvPr>
        </p:nvSpPr>
        <p:spPr>
          <a:xfrm>
            <a:off x="444450" y="616588"/>
            <a:ext cx="6746392" cy="126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Waarom een nieuwe richtlijn?</a:t>
            </a:r>
            <a:endParaRPr dirty="0"/>
          </a:p>
        </p:txBody>
      </p:sp>
      <p:sp>
        <p:nvSpPr>
          <p:cNvPr id="265" name="Google Shape;265;p48"/>
          <p:cNvSpPr txBox="1">
            <a:spLocks noGrp="1"/>
          </p:cNvSpPr>
          <p:nvPr>
            <p:ph type="body" idx="1"/>
          </p:nvPr>
        </p:nvSpPr>
        <p:spPr>
          <a:xfrm>
            <a:off x="444449" y="1403149"/>
            <a:ext cx="4206719" cy="2978846"/>
          </a:xfrm>
          <a:prstGeom prst="rect">
            <a:avLst/>
          </a:prstGeom>
        </p:spPr>
        <p:txBody>
          <a:bodyPr spcFirstLastPara="1" wrap="square" lIns="91425" tIns="91425" rIns="91425" bIns="91425" anchor="t" anchorCtr="0">
            <a:normAutofit fontScale="92500" lnSpcReduction="20000"/>
          </a:bodyPr>
          <a:lstStyle/>
          <a:p>
            <a:pPr marL="342900" lvl="0" indent="-342900" algn="l" rtl="0">
              <a:spcBef>
                <a:spcPts val="0"/>
              </a:spcBef>
              <a:spcAft>
                <a:spcPts val="1200"/>
              </a:spcAft>
              <a:buFontTx/>
              <a:buChar char="-"/>
            </a:pPr>
            <a:r>
              <a:rPr lang="nl-NL" dirty="0"/>
              <a:t>Actualisatie</a:t>
            </a:r>
          </a:p>
          <a:p>
            <a:pPr marL="342900" indent="-342900">
              <a:spcAft>
                <a:spcPts val="1200"/>
              </a:spcAft>
              <a:buFontTx/>
              <a:buChar char="-"/>
            </a:pPr>
            <a:r>
              <a:rPr lang="nl-NL" dirty="0"/>
              <a:t>Modulair</a:t>
            </a:r>
          </a:p>
          <a:p>
            <a:pPr marL="342900" indent="-342900">
              <a:spcAft>
                <a:spcPts val="1200"/>
              </a:spcAft>
              <a:buFontTx/>
              <a:buChar char="-"/>
            </a:pPr>
            <a:r>
              <a:rPr lang="nl-NL" dirty="0"/>
              <a:t>Vaste indeling van richtlijnen en modules</a:t>
            </a:r>
          </a:p>
          <a:p>
            <a:pPr marL="342900" indent="-342900">
              <a:spcAft>
                <a:spcPts val="1200"/>
              </a:spcAft>
              <a:buFontTx/>
              <a:buChar char="-"/>
            </a:pPr>
            <a:endParaRPr lang="nl-NL" dirty="0"/>
          </a:p>
          <a:p>
            <a:pPr marL="0" indent="0">
              <a:spcAft>
                <a:spcPts val="1200"/>
              </a:spcAft>
              <a:buNone/>
            </a:pPr>
            <a:r>
              <a:rPr lang="nl-NL" dirty="0">
                <a:sym typeface="Wingdings" panose="05000000000000000000" pitchFamily="2" charset="2"/>
              </a:rPr>
              <a:t> </a:t>
            </a:r>
            <a:r>
              <a:rPr lang="nl-NL" dirty="0"/>
              <a:t>Deze richtlijn vervangt de richtlijn Kindermishandeling 2016</a:t>
            </a:r>
          </a:p>
          <a:p>
            <a:pPr marL="342900" lvl="0" indent="-342900" algn="l" rtl="0">
              <a:spcBef>
                <a:spcPts val="0"/>
              </a:spcBef>
              <a:spcAft>
                <a:spcPts val="1200"/>
              </a:spcAft>
              <a:buFontTx/>
              <a:buChar char="-"/>
            </a:pPr>
            <a:endParaRPr lang="nl-NL" dirty="0"/>
          </a:p>
        </p:txBody>
      </p:sp>
      <p:pic>
        <p:nvPicPr>
          <p:cNvPr id="2" name="Afbeelding 1">
            <a:extLst>
              <a:ext uri="{FF2B5EF4-FFF2-40B4-BE49-F238E27FC236}">
                <a16:creationId xmlns:a16="http://schemas.microsoft.com/office/drawing/2014/main" id="{6CC2945A-E1AE-A69E-7958-0BBC6C5EE456}"/>
              </a:ext>
            </a:extLst>
          </p:cNvPr>
          <p:cNvPicPr>
            <a:picLocks noChangeAspect="1"/>
          </p:cNvPicPr>
          <p:nvPr/>
        </p:nvPicPr>
        <p:blipFill>
          <a:blip r:embed="rId4"/>
          <a:stretch>
            <a:fillRect/>
          </a:stretch>
        </p:blipFill>
        <p:spPr>
          <a:xfrm>
            <a:off x="7808582" y="4423947"/>
            <a:ext cx="1263272" cy="368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Wat is nieuw in deze JGZ-richtlijn?</a:t>
            </a:r>
            <a:endParaRPr/>
          </a:p>
        </p:txBody>
      </p:sp>
      <p:sp>
        <p:nvSpPr>
          <p:cNvPr id="115" name="Google Shape;115;p23"/>
          <p:cNvSpPr txBox="1">
            <a:spLocks noGrp="1"/>
          </p:cNvSpPr>
          <p:nvPr>
            <p:ph type="body" idx="1"/>
          </p:nvPr>
        </p:nvSpPr>
        <p:spPr>
          <a:xfrm>
            <a:off x="311699" y="1274875"/>
            <a:ext cx="8404703" cy="3135900"/>
          </a:xfrm>
          <a:prstGeom prst="rect">
            <a:avLst/>
          </a:prstGeom>
        </p:spPr>
        <p:txBody>
          <a:bodyPr spcFirstLastPara="1" wrap="square" lIns="91425" tIns="91425" rIns="91425" bIns="91425" anchor="t" anchorCtr="0">
            <a:normAutofit fontScale="92500" lnSpcReduction="10000"/>
          </a:bodyPr>
          <a:lstStyle/>
          <a:p>
            <a:pPr marL="342900" lvl="0" indent="-342900" algn="l" rtl="0">
              <a:spcBef>
                <a:spcPts val="0"/>
              </a:spcBef>
              <a:spcAft>
                <a:spcPts val="1200"/>
              </a:spcAft>
              <a:buFontTx/>
              <a:buChar char="-"/>
            </a:pPr>
            <a:r>
              <a:rPr lang="nl-NL" dirty="0"/>
              <a:t>Modulaire indeling: kennismodule, signaleren, werken met de meldcode, preventieve interventies</a:t>
            </a:r>
          </a:p>
          <a:p>
            <a:pPr marL="342900" indent="-342900">
              <a:spcAft>
                <a:spcPts val="1200"/>
              </a:spcAft>
              <a:buFontTx/>
              <a:buChar char="-"/>
            </a:pPr>
            <a:r>
              <a:rPr lang="nl-NL" dirty="0"/>
              <a:t>Inhoud van de KNMG Meldcode (2023) is leidend</a:t>
            </a:r>
          </a:p>
          <a:p>
            <a:pPr marL="342900" indent="-342900">
              <a:spcAft>
                <a:spcPts val="1200"/>
              </a:spcAft>
              <a:buFontTx/>
              <a:buChar char="-"/>
            </a:pPr>
            <a:r>
              <a:rPr lang="nl-NL" dirty="0"/>
              <a:t>Toevoeging afwegingskader</a:t>
            </a:r>
          </a:p>
          <a:p>
            <a:pPr marL="342900" lvl="0" indent="-342900" algn="l" rtl="0">
              <a:spcBef>
                <a:spcPts val="0"/>
              </a:spcBef>
              <a:spcAft>
                <a:spcPts val="1200"/>
              </a:spcAft>
              <a:buFontTx/>
              <a:buChar char="-"/>
            </a:pPr>
            <a:r>
              <a:rPr lang="nl-NL" dirty="0"/>
              <a:t>Korter, minder uitgangsvragen maar ook minder ‘houdingsaspecten tussen de regels’</a:t>
            </a:r>
          </a:p>
          <a:p>
            <a:pPr marL="342900" lvl="0" indent="-342900" algn="l" rtl="0">
              <a:spcBef>
                <a:spcPts val="0"/>
              </a:spcBef>
              <a:spcAft>
                <a:spcPts val="1200"/>
              </a:spcAft>
              <a:buFontTx/>
              <a:buChar char="-"/>
            </a:pPr>
            <a:r>
              <a:rPr lang="nl-NL" dirty="0"/>
              <a:t>Meer links naar andere informatie</a:t>
            </a:r>
            <a:endParaRPr dirty="0"/>
          </a:p>
        </p:txBody>
      </p:sp>
      <p:pic>
        <p:nvPicPr>
          <p:cNvPr id="2" name="Afbeelding 1">
            <a:extLst>
              <a:ext uri="{FF2B5EF4-FFF2-40B4-BE49-F238E27FC236}">
                <a16:creationId xmlns:a16="http://schemas.microsoft.com/office/drawing/2014/main" id="{AB10D287-AD82-7A7A-6CD8-C5D0A1AB4203}"/>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Wat wordt van de JGZ-professional verwacht?</a:t>
            </a:r>
            <a:endParaRPr/>
          </a:p>
        </p:txBody>
      </p:sp>
      <p:sp>
        <p:nvSpPr>
          <p:cNvPr id="121" name="Google Shape;121;p24"/>
          <p:cNvSpPr txBox="1">
            <a:spLocks noGrp="1"/>
          </p:cNvSpPr>
          <p:nvPr>
            <p:ph type="body" idx="1"/>
          </p:nvPr>
        </p:nvSpPr>
        <p:spPr>
          <a:xfrm>
            <a:off x="311699" y="1274875"/>
            <a:ext cx="8331209" cy="3135900"/>
          </a:xfrm>
          <a:prstGeom prst="rect">
            <a:avLst/>
          </a:prstGeom>
        </p:spPr>
        <p:txBody>
          <a:bodyPr spcFirstLastPara="1" wrap="square" lIns="91425" tIns="91425" rIns="91425" bIns="91425" anchor="t" anchorCtr="0">
            <a:normAutofit fontScale="92500" lnSpcReduction="10000"/>
          </a:bodyPr>
          <a:lstStyle/>
          <a:p>
            <a:pPr marL="342900" lvl="0" indent="-342900" algn="l" rtl="0">
              <a:spcBef>
                <a:spcPts val="0"/>
              </a:spcBef>
              <a:spcAft>
                <a:spcPts val="1200"/>
              </a:spcAft>
              <a:buFontTx/>
              <a:buChar char="-"/>
            </a:pPr>
            <a:r>
              <a:rPr lang="nl-NL" dirty="0"/>
              <a:t>Werk volgens de richtlijn</a:t>
            </a:r>
          </a:p>
          <a:p>
            <a:pPr marL="342900" lvl="0" indent="-342900" algn="l" rtl="0">
              <a:spcBef>
                <a:spcPts val="0"/>
              </a:spcBef>
              <a:spcAft>
                <a:spcPts val="1200"/>
              </a:spcAft>
              <a:buFontTx/>
              <a:buChar char="-"/>
            </a:pPr>
            <a:r>
              <a:rPr lang="nl-NL" dirty="0"/>
              <a:t>Werk volgens de stappen van de (KNMG-)meldcode bij (vermoeden van) KM</a:t>
            </a:r>
          </a:p>
          <a:p>
            <a:pPr marL="342900" indent="-342900">
              <a:lnSpc>
                <a:spcPct val="125000"/>
              </a:lnSpc>
              <a:spcAft>
                <a:spcPts val="1200"/>
              </a:spcAft>
              <a:buFontTx/>
              <a:buChar char="-"/>
            </a:pPr>
            <a:r>
              <a:rPr lang="nl-NL" dirty="0"/>
              <a:t>Arts en verpleegkundige: verantwoordelijk voor doorlopen meldcode en voor eigen handelen en besluiten</a:t>
            </a:r>
          </a:p>
          <a:p>
            <a:pPr marL="342900" indent="-342900">
              <a:lnSpc>
                <a:spcPct val="125000"/>
              </a:lnSpc>
              <a:spcAft>
                <a:spcPts val="1200"/>
              </a:spcAft>
              <a:buFontTx/>
              <a:buChar char="-"/>
            </a:pPr>
            <a:r>
              <a:rPr lang="nl-NL" dirty="0"/>
              <a:t>In stap 2: overleg met de AF Kindermishandeling (of ter zake kundig collega) én vraag advies aan Veilig Thuis</a:t>
            </a:r>
          </a:p>
          <a:p>
            <a:pPr marL="342900" lvl="0" indent="-342900" algn="l" rtl="0">
              <a:spcBef>
                <a:spcPts val="0"/>
              </a:spcBef>
              <a:spcAft>
                <a:spcPts val="1200"/>
              </a:spcAft>
              <a:buFontTx/>
              <a:buChar char="-"/>
            </a:pPr>
            <a:endParaRPr lang="nl-NL" dirty="0"/>
          </a:p>
          <a:p>
            <a:pPr marL="342900" lvl="0" indent="-342900" algn="l" rtl="0">
              <a:spcBef>
                <a:spcPts val="0"/>
              </a:spcBef>
              <a:spcAft>
                <a:spcPts val="1200"/>
              </a:spcAft>
              <a:buFontTx/>
              <a:buChar char="-"/>
            </a:pPr>
            <a:endParaRPr dirty="0"/>
          </a:p>
        </p:txBody>
      </p:sp>
      <p:pic>
        <p:nvPicPr>
          <p:cNvPr id="2" name="Afbeelding 1">
            <a:extLst>
              <a:ext uri="{FF2B5EF4-FFF2-40B4-BE49-F238E27FC236}">
                <a16:creationId xmlns:a16="http://schemas.microsoft.com/office/drawing/2014/main" id="{0DD7ADC5-93A0-6358-49F9-8295324BEEBC}"/>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934E1-5703-80B2-0229-1B3441D12636}"/>
              </a:ext>
            </a:extLst>
          </p:cNvPr>
          <p:cNvSpPr>
            <a:spLocks noGrp="1"/>
          </p:cNvSpPr>
          <p:nvPr>
            <p:ph type="title"/>
          </p:nvPr>
        </p:nvSpPr>
        <p:spPr/>
        <p:txBody>
          <a:bodyPr/>
          <a:lstStyle/>
          <a:p>
            <a:endParaRPr lang="en-GB"/>
          </a:p>
        </p:txBody>
      </p:sp>
      <p:sp>
        <p:nvSpPr>
          <p:cNvPr id="3" name="Tijdelijke aanduiding voor tekst 2">
            <a:extLst>
              <a:ext uri="{FF2B5EF4-FFF2-40B4-BE49-F238E27FC236}">
                <a16:creationId xmlns:a16="http://schemas.microsoft.com/office/drawing/2014/main" id="{C43FA103-FB22-0E88-7A76-8F50394180D9}"/>
              </a:ext>
            </a:extLst>
          </p:cNvPr>
          <p:cNvSpPr>
            <a:spLocks noGrp="1"/>
          </p:cNvSpPr>
          <p:nvPr>
            <p:ph type="body" idx="1"/>
          </p:nvPr>
        </p:nvSpPr>
        <p:spPr>
          <a:xfrm>
            <a:off x="339409" y="1003800"/>
            <a:ext cx="4683853" cy="3135900"/>
          </a:xfrm>
        </p:spPr>
        <p:txBody>
          <a:bodyPr>
            <a:normAutofit lnSpcReduction="10000"/>
          </a:bodyPr>
          <a:lstStyle/>
          <a:p>
            <a:pPr marL="342900" lvl="0" indent="-342900" algn="l" rtl="0">
              <a:spcBef>
                <a:spcPts val="0"/>
              </a:spcBef>
              <a:spcAft>
                <a:spcPts val="1200"/>
              </a:spcAft>
              <a:buFontTx/>
              <a:buChar char="-"/>
            </a:pPr>
            <a:r>
              <a:rPr lang="nl-NL" dirty="0"/>
              <a:t>Dossiervorming: feitelijk, ook argumenten en besluiten</a:t>
            </a:r>
          </a:p>
          <a:p>
            <a:pPr marL="342900" indent="-342900">
              <a:spcAft>
                <a:spcPts val="1200"/>
              </a:spcAft>
              <a:buFontTx/>
              <a:buChar char="-"/>
            </a:pPr>
            <a:r>
              <a:rPr lang="nl-NL" dirty="0"/>
              <a:t>Uitgangspunt is transparantie:  informeer en betrek ouders en/of jeugdige waar mogelijk </a:t>
            </a:r>
          </a:p>
          <a:p>
            <a:pPr marL="342900" lvl="0" indent="-342900" algn="l" rtl="0">
              <a:spcBef>
                <a:spcPts val="0"/>
              </a:spcBef>
              <a:spcAft>
                <a:spcPts val="1200"/>
              </a:spcAft>
              <a:buFontTx/>
              <a:buChar char="-"/>
            </a:pPr>
            <a:r>
              <a:rPr lang="nl-NL" dirty="0"/>
              <a:t>Luister zonder oordeel</a:t>
            </a:r>
          </a:p>
          <a:p>
            <a:pPr marL="342900" lvl="0" indent="-342900" algn="l" rtl="0">
              <a:spcBef>
                <a:spcPts val="0"/>
              </a:spcBef>
              <a:spcAft>
                <a:spcPts val="1200"/>
              </a:spcAft>
              <a:buFontTx/>
              <a:buChar char="-"/>
            </a:pPr>
            <a:r>
              <a:rPr lang="nl-NL" dirty="0"/>
              <a:t>Durf en accepteer onzekerheden</a:t>
            </a:r>
          </a:p>
          <a:p>
            <a:endParaRPr lang="en-GB" dirty="0"/>
          </a:p>
        </p:txBody>
      </p:sp>
      <p:pic>
        <p:nvPicPr>
          <p:cNvPr id="270" name="Google Shape;270;p49"/>
          <p:cNvPicPr preferRelativeResize="0">
            <a:picLocks/>
          </p:cNvPicPr>
          <p:nvPr/>
        </p:nvPicPr>
        <p:blipFill rotWithShape="1">
          <a:blip r:embed="rId3">
            <a:alphaModFix/>
          </a:blip>
          <a:srcRect r="22904"/>
          <a:stretch/>
        </p:blipFill>
        <p:spPr>
          <a:xfrm>
            <a:off x="5329140" y="1102761"/>
            <a:ext cx="3185228" cy="2702509"/>
          </a:xfrm>
          <a:prstGeom prst="roundRect">
            <a:avLst>
              <a:gd name="adj" fmla="val 16667"/>
            </a:avLst>
          </a:prstGeom>
        </p:spPr>
      </p:pic>
    </p:spTree>
    <p:extLst>
      <p:ext uri="{BB962C8B-B14F-4D97-AF65-F5344CB8AC3E}">
        <p14:creationId xmlns:p14="http://schemas.microsoft.com/office/powerpoint/2010/main" val="16389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706405" y="629922"/>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Kennismodule</a:t>
            </a:r>
            <a:endParaRPr/>
          </a:p>
        </p:txBody>
      </p:sp>
      <p:sp>
        <p:nvSpPr>
          <p:cNvPr id="127" name="Google Shape;127;p25"/>
          <p:cNvSpPr txBox="1">
            <a:spLocks noGrp="1"/>
          </p:cNvSpPr>
          <p:nvPr>
            <p:ph type="body" idx="1"/>
          </p:nvPr>
        </p:nvSpPr>
        <p:spPr>
          <a:xfrm>
            <a:off x="706405" y="1288047"/>
            <a:ext cx="7865100" cy="3135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nl-NL" dirty="0"/>
              <a:t>Vormen van kindermishandeling:</a:t>
            </a:r>
          </a:p>
          <a:p>
            <a:pPr marL="342900" lvl="0" indent="-342900" algn="l" rtl="0">
              <a:spcBef>
                <a:spcPts val="0"/>
              </a:spcBef>
              <a:spcAft>
                <a:spcPts val="0"/>
              </a:spcAft>
              <a:buFontTx/>
              <a:buChar char="-"/>
            </a:pPr>
            <a:r>
              <a:rPr lang="nl-NL" dirty="0"/>
              <a:t>Lichamelijke mishandeling &amp; verwaarlozing </a:t>
            </a:r>
          </a:p>
          <a:p>
            <a:pPr marL="342900" lvl="0" indent="-342900" algn="l" rtl="0">
              <a:spcBef>
                <a:spcPts val="0"/>
              </a:spcBef>
              <a:spcAft>
                <a:spcPts val="0"/>
              </a:spcAft>
              <a:buFontTx/>
              <a:buChar char="-"/>
            </a:pPr>
            <a:r>
              <a:rPr lang="nl-NL" dirty="0"/>
              <a:t>Emotionele mishandeling &amp; verwaarlozing</a:t>
            </a:r>
          </a:p>
          <a:p>
            <a:pPr marL="342900" lvl="0" indent="-342900" algn="l" rtl="0">
              <a:spcBef>
                <a:spcPts val="0"/>
              </a:spcBef>
              <a:spcAft>
                <a:spcPts val="0"/>
              </a:spcAft>
              <a:buFontTx/>
              <a:buChar char="-"/>
            </a:pPr>
            <a:r>
              <a:rPr lang="nl-NL" dirty="0"/>
              <a:t>Specifieke vormen:</a:t>
            </a:r>
          </a:p>
          <a:p>
            <a:pPr marL="800100" lvl="1" indent="-342900">
              <a:buFontTx/>
              <a:buChar char="-"/>
            </a:pPr>
            <a:r>
              <a:rPr lang="nl-NL" dirty="0"/>
              <a:t>Getuige van </a:t>
            </a:r>
            <a:r>
              <a:rPr lang="nl-NL" dirty="0" err="1"/>
              <a:t>partnergeweld</a:t>
            </a:r>
            <a:r>
              <a:rPr lang="nl-NL" dirty="0"/>
              <a:t> en ander huiselijk geweld</a:t>
            </a:r>
          </a:p>
          <a:p>
            <a:pPr marL="800100" lvl="1" indent="-342900">
              <a:buFontTx/>
              <a:buChar char="-"/>
            </a:pPr>
            <a:r>
              <a:rPr lang="nl-NL" dirty="0"/>
              <a:t>Seksueel misbruik</a:t>
            </a:r>
          </a:p>
          <a:p>
            <a:pPr marL="800100" lvl="1" indent="-342900">
              <a:buFontTx/>
              <a:buChar char="-"/>
            </a:pPr>
            <a:r>
              <a:rPr lang="nl-NL" dirty="0"/>
              <a:t>Schadelijke praktijken</a:t>
            </a:r>
          </a:p>
          <a:p>
            <a:pPr marL="800100" lvl="1" indent="-342900">
              <a:buFontTx/>
              <a:buChar char="-"/>
            </a:pPr>
            <a:r>
              <a:rPr lang="nl-NL" dirty="0"/>
              <a:t>Prenatale kindermishandeling</a:t>
            </a:r>
          </a:p>
          <a:p>
            <a:pPr marL="800100" lvl="1" indent="-342900">
              <a:buFontTx/>
              <a:buChar char="-"/>
            </a:pPr>
            <a:r>
              <a:rPr lang="nl-NL" dirty="0"/>
              <a:t>Kindermishandeling door falsificatie</a:t>
            </a:r>
          </a:p>
          <a:p>
            <a:pPr marL="800100" lvl="1" indent="-342900">
              <a:buFontTx/>
              <a:buChar char="-"/>
            </a:pPr>
            <a:r>
              <a:rPr lang="nl-NL" dirty="0"/>
              <a:t>Combinaties van vormen van kindermishandeling</a:t>
            </a:r>
            <a:endParaRPr dirty="0"/>
          </a:p>
          <a:p>
            <a:pPr marL="0" lvl="0" indent="0" algn="l" rtl="0">
              <a:spcBef>
                <a:spcPts val="1200"/>
              </a:spcBef>
              <a:spcAft>
                <a:spcPts val="1200"/>
              </a:spcAft>
              <a:buNone/>
            </a:pPr>
            <a:endParaRPr dirty="0"/>
          </a:p>
        </p:txBody>
      </p:sp>
      <p:pic>
        <p:nvPicPr>
          <p:cNvPr id="2" name="Afbeelding 1">
            <a:extLst>
              <a:ext uri="{FF2B5EF4-FFF2-40B4-BE49-F238E27FC236}">
                <a16:creationId xmlns:a16="http://schemas.microsoft.com/office/drawing/2014/main" id="{A4EA206D-8565-00FF-6C03-199D6EC451CC}"/>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AFF0C65B-B3A0-DA00-CE9C-BF6A2319FDE4}"/>
            </a:ext>
          </a:extLst>
        </p:cNvPr>
        <p:cNvGrpSpPr/>
        <p:nvPr/>
      </p:nvGrpSpPr>
      <p:grpSpPr>
        <a:xfrm>
          <a:off x="0" y="0"/>
          <a:ext cx="0" cy="0"/>
          <a:chOff x="0" y="0"/>
          <a:chExt cx="0" cy="0"/>
        </a:xfrm>
      </p:grpSpPr>
      <p:sp>
        <p:nvSpPr>
          <p:cNvPr id="127" name="Google Shape;127;p25">
            <a:extLst>
              <a:ext uri="{FF2B5EF4-FFF2-40B4-BE49-F238E27FC236}">
                <a16:creationId xmlns:a16="http://schemas.microsoft.com/office/drawing/2014/main" id="{5E97635A-0073-668F-A0F7-1EFF23F010EB}"/>
              </a:ext>
            </a:extLst>
          </p:cNvPr>
          <p:cNvSpPr txBox="1">
            <a:spLocks noGrp="1"/>
          </p:cNvSpPr>
          <p:nvPr>
            <p:ph type="body" idx="1"/>
          </p:nvPr>
        </p:nvSpPr>
        <p:spPr>
          <a:xfrm>
            <a:off x="575118" y="945850"/>
            <a:ext cx="7865100" cy="313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NL" dirty="0"/>
              <a:t>- Hoe vaak komt het voor?</a:t>
            </a:r>
          </a:p>
          <a:p>
            <a:pPr marL="0" lvl="0" indent="0" algn="l" rtl="0">
              <a:spcBef>
                <a:spcPts val="0"/>
              </a:spcBef>
              <a:spcAft>
                <a:spcPts val="0"/>
              </a:spcAft>
              <a:buNone/>
            </a:pPr>
            <a:r>
              <a:rPr lang="nl-NL" dirty="0"/>
              <a:t>- Wat zijn oorzaken? Er is nooit </a:t>
            </a:r>
            <a:r>
              <a:rPr lang="nl-NL" dirty="0">
                <a:latin typeface="Calibri" panose="020F0502020204030204" pitchFamily="34" charset="0"/>
                <a:ea typeface="Calibri" panose="020F0502020204030204" pitchFamily="34" charset="0"/>
                <a:cs typeface="Calibri" panose="020F0502020204030204" pitchFamily="34" charset="0"/>
              </a:rPr>
              <a:t>één oorzaak</a:t>
            </a:r>
          </a:p>
          <a:p>
            <a:pPr marL="0" lvl="0" indent="0" algn="l" rtl="0">
              <a:spcBef>
                <a:spcPts val="0"/>
              </a:spcBef>
              <a:spcAft>
                <a:spcPts val="0"/>
              </a:spcAft>
              <a:buNone/>
            </a:pPr>
            <a:r>
              <a:rPr lang="nl-NL" dirty="0"/>
              <a:t>- Risicofactoren (alleen die wetenschappelijk onderbouwd zijn):</a:t>
            </a:r>
          </a:p>
          <a:p>
            <a:pPr marL="742950" lvl="1" indent="-285750">
              <a:buFontTx/>
              <a:buChar char="-"/>
            </a:pPr>
            <a:r>
              <a:rPr lang="nl-NL" dirty="0"/>
              <a:t>Ouder gerelateerde factoren zijn de sterkste risicofactoren </a:t>
            </a:r>
          </a:p>
          <a:p>
            <a:pPr marL="742950" lvl="1" indent="-285750">
              <a:buFontTx/>
              <a:buChar char="-"/>
            </a:pPr>
            <a:r>
              <a:rPr lang="nl-NL" dirty="0"/>
              <a:t>Partnergeweld</a:t>
            </a:r>
          </a:p>
          <a:p>
            <a:pPr marL="285750" indent="-285750">
              <a:buFontTx/>
              <a:buChar char="-"/>
            </a:pPr>
            <a:r>
              <a:rPr lang="nl-NL" dirty="0"/>
              <a:t>Beschermende factoren:</a:t>
            </a:r>
          </a:p>
          <a:p>
            <a:pPr marL="742950" lvl="1" indent="-285750">
              <a:buFontTx/>
              <a:buChar char="-"/>
            </a:pPr>
            <a:r>
              <a:rPr lang="nl-NL" dirty="0"/>
              <a:t>Sociaal netwerk, sociale steun</a:t>
            </a:r>
          </a:p>
          <a:p>
            <a:pPr marL="285750" indent="-285750">
              <a:buFontTx/>
              <a:buChar char="-"/>
            </a:pPr>
            <a:r>
              <a:rPr lang="nl-NL" dirty="0"/>
              <a:t>Gevolgen van kindermishandeling – indien in de jeugd merkbaar = mogelijk signaal</a:t>
            </a:r>
            <a:endParaRPr dirty="0"/>
          </a:p>
          <a:p>
            <a:pPr marL="0" lvl="0" indent="0" algn="l" rtl="0">
              <a:spcBef>
                <a:spcPts val="1200"/>
              </a:spcBef>
              <a:spcAft>
                <a:spcPts val="1200"/>
              </a:spcAft>
              <a:buNone/>
            </a:pPr>
            <a:endParaRPr dirty="0"/>
          </a:p>
        </p:txBody>
      </p:sp>
      <p:pic>
        <p:nvPicPr>
          <p:cNvPr id="2" name="Afbeelding 1">
            <a:extLst>
              <a:ext uri="{FF2B5EF4-FFF2-40B4-BE49-F238E27FC236}">
                <a16:creationId xmlns:a16="http://schemas.microsoft.com/office/drawing/2014/main" id="{4C768756-D567-BBF5-77C9-F092E26905CB}"/>
              </a:ext>
            </a:extLst>
          </p:cNvPr>
          <p:cNvPicPr>
            <a:picLocks noChangeAspect="1"/>
          </p:cNvPicPr>
          <p:nvPr/>
        </p:nvPicPr>
        <p:blipFill>
          <a:blip r:embed="rId3"/>
          <a:stretch>
            <a:fillRect/>
          </a:stretch>
        </p:blipFill>
        <p:spPr>
          <a:xfrm>
            <a:off x="7808582" y="4423947"/>
            <a:ext cx="1263272" cy="368362"/>
          </a:xfrm>
          <a:prstGeom prst="rect">
            <a:avLst/>
          </a:prstGeom>
        </p:spPr>
      </p:pic>
      <p:sp>
        <p:nvSpPr>
          <p:cNvPr id="4" name="Titel 3">
            <a:extLst>
              <a:ext uri="{FF2B5EF4-FFF2-40B4-BE49-F238E27FC236}">
                <a16:creationId xmlns:a16="http://schemas.microsoft.com/office/drawing/2014/main" id="{885692A1-2662-6133-4424-CBBD0C8B3BB0}"/>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72807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616750"/>
            <a:ext cx="8073000" cy="65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NL" dirty="0"/>
              <a:t>Signaleren</a:t>
            </a:r>
            <a:endParaRPr dirty="0"/>
          </a:p>
        </p:txBody>
      </p:sp>
      <p:sp>
        <p:nvSpPr>
          <p:cNvPr id="133" name="Google Shape;133;p26"/>
          <p:cNvSpPr txBox="1">
            <a:spLocks noGrp="1"/>
          </p:cNvSpPr>
          <p:nvPr>
            <p:ph type="body" idx="1"/>
          </p:nvPr>
        </p:nvSpPr>
        <p:spPr>
          <a:xfrm>
            <a:off x="311700" y="1274874"/>
            <a:ext cx="8073000" cy="3391393"/>
          </a:xfrm>
          <a:prstGeom prst="rect">
            <a:avLst/>
          </a:prstGeom>
        </p:spPr>
        <p:txBody>
          <a:bodyPr spcFirstLastPara="1" wrap="square" lIns="91425" tIns="91425" rIns="91425" bIns="91425" anchor="t" anchorCtr="0">
            <a:normAutofit fontScale="25000" lnSpcReduction="20000"/>
          </a:bodyPr>
          <a:lstStyle/>
          <a:p>
            <a:pPr marL="342900" lvl="0" indent="-342900">
              <a:lnSpc>
                <a:spcPct val="135000"/>
              </a:lnSpc>
              <a:buFontTx/>
              <a:buChar char="-"/>
            </a:pPr>
            <a:r>
              <a:rPr lang="nl-NL" sz="5000" dirty="0"/>
              <a:t>Signalen zijn aspecifiek, er kunnen ook andere redenen dan KM zijn, ga na of verklaringen: </a:t>
            </a:r>
          </a:p>
          <a:p>
            <a:pPr marL="800100" lvl="1" indent="-342900">
              <a:lnSpc>
                <a:spcPct val="135000"/>
              </a:lnSpc>
              <a:buFontTx/>
              <a:buChar char="-"/>
            </a:pPr>
            <a:r>
              <a:rPr lang="nl-NL" sz="5000" dirty="0"/>
              <a:t>Passend zijn</a:t>
            </a:r>
          </a:p>
          <a:p>
            <a:pPr marL="800100" lvl="1" indent="-342900">
              <a:lnSpc>
                <a:spcPct val="135000"/>
              </a:lnSpc>
              <a:buFontTx/>
              <a:buChar char="-"/>
            </a:pPr>
            <a:r>
              <a:rPr lang="nl-NL" sz="5000" dirty="0"/>
              <a:t>Aannemelijk zijn</a:t>
            </a:r>
          </a:p>
          <a:p>
            <a:pPr marL="800100" lvl="1" indent="-342900">
              <a:lnSpc>
                <a:spcPct val="135000"/>
              </a:lnSpc>
              <a:buFontTx/>
              <a:buChar char="-"/>
            </a:pPr>
            <a:r>
              <a:rPr lang="nl-NL" sz="5000" dirty="0"/>
              <a:t>Consistent zijn</a:t>
            </a:r>
          </a:p>
          <a:p>
            <a:pPr marL="800100" lvl="1" indent="-342900">
              <a:lnSpc>
                <a:spcPct val="135000"/>
              </a:lnSpc>
              <a:buFontTx/>
              <a:buChar char="-"/>
            </a:pPr>
            <a:r>
              <a:rPr lang="nl-NL" sz="5000" dirty="0"/>
              <a:t>Voortkomen uit overtuigingen die schadelijk voor het kind zijn</a:t>
            </a:r>
          </a:p>
          <a:p>
            <a:pPr marL="457200" lvl="1" indent="0">
              <a:lnSpc>
                <a:spcPct val="135000"/>
              </a:lnSpc>
              <a:buNone/>
            </a:pPr>
            <a:endParaRPr lang="nl-NL" sz="5000" dirty="0"/>
          </a:p>
          <a:p>
            <a:pPr marL="342900" lvl="0" indent="-342900">
              <a:lnSpc>
                <a:spcPct val="135000"/>
              </a:lnSpc>
              <a:buFontTx/>
              <a:buChar char="-"/>
            </a:pPr>
            <a:r>
              <a:rPr lang="nl-NL" sz="5000" dirty="0"/>
              <a:t>Alles kan een signaal zijn … lijsten zijn niet uitputtend</a:t>
            </a:r>
          </a:p>
          <a:p>
            <a:pPr marL="342900" lvl="0" indent="-342900">
              <a:lnSpc>
                <a:spcPct val="135000"/>
              </a:lnSpc>
              <a:buFontTx/>
              <a:buChar char="-"/>
            </a:pPr>
            <a:endParaRPr lang="nl-NL" sz="5000" dirty="0"/>
          </a:p>
          <a:p>
            <a:pPr marL="342900" lvl="0" indent="-342900">
              <a:lnSpc>
                <a:spcPct val="135000"/>
              </a:lnSpc>
              <a:buFontTx/>
              <a:buChar char="-"/>
            </a:pPr>
            <a:r>
              <a:rPr lang="nl-NL" sz="5000" dirty="0"/>
              <a:t>Signaleer m.b.v. de SPARK of GIZ inclusief de ‘actuariële module kindermishandeling’ of selectielijst Stevig Ouderschap wanneer het programma </a:t>
            </a:r>
            <a:r>
              <a:rPr lang="nl-NL" sz="5000" dirty="0" err="1"/>
              <a:t>i.p</a:t>
            </a:r>
            <a:r>
              <a:rPr lang="nl-NL" sz="5000" dirty="0"/>
              <a:t>. beschikbaar is</a:t>
            </a:r>
          </a:p>
          <a:p>
            <a:pPr marL="342900" lvl="0" indent="-342900">
              <a:lnSpc>
                <a:spcPct val="135000"/>
              </a:lnSpc>
              <a:buFontTx/>
              <a:buChar char="-"/>
            </a:pPr>
            <a:endParaRPr lang="nl-NL" sz="5000" dirty="0"/>
          </a:p>
          <a:p>
            <a:pPr marL="342900" indent="-342900">
              <a:lnSpc>
                <a:spcPct val="135000"/>
              </a:lnSpc>
              <a:buFontTx/>
              <a:buChar char="-"/>
            </a:pPr>
            <a:r>
              <a:rPr lang="nl-NL" sz="5000" dirty="0"/>
              <a:t>Wanneer start je de meldcode? </a:t>
            </a:r>
            <a:r>
              <a:rPr lang="nl-NL" sz="5200" dirty="0"/>
              <a:t>Bij vermoedens van KM. Overleg bij twijfel met de AF.</a:t>
            </a:r>
          </a:p>
          <a:p>
            <a:pPr marL="342900" lvl="0" indent="-342900">
              <a:lnSpc>
                <a:spcPct val="135000"/>
              </a:lnSpc>
              <a:buFontTx/>
              <a:buChar char="-"/>
            </a:pPr>
            <a:endParaRPr lang="nl-NL" sz="5000" dirty="0"/>
          </a:p>
          <a:p>
            <a:pPr marL="342900" lvl="0" indent="-342900" algn="l" rtl="0">
              <a:spcBef>
                <a:spcPts val="0"/>
              </a:spcBef>
              <a:spcAft>
                <a:spcPts val="1200"/>
              </a:spcAft>
              <a:buFontTx/>
              <a:buChar char="-"/>
            </a:pPr>
            <a:endParaRPr dirty="0"/>
          </a:p>
        </p:txBody>
      </p:sp>
      <p:pic>
        <p:nvPicPr>
          <p:cNvPr id="2" name="Afbeelding 1">
            <a:extLst>
              <a:ext uri="{FF2B5EF4-FFF2-40B4-BE49-F238E27FC236}">
                <a16:creationId xmlns:a16="http://schemas.microsoft.com/office/drawing/2014/main" id="{CFB4C85A-517E-F4B9-852A-14FBCC122131}"/>
              </a:ext>
            </a:extLst>
          </p:cNvPr>
          <p:cNvPicPr>
            <a:picLocks noChangeAspect="1"/>
          </p:cNvPicPr>
          <p:nvPr/>
        </p:nvPicPr>
        <p:blipFill>
          <a:blip r:embed="rId3"/>
          <a:stretch>
            <a:fillRect/>
          </a:stretch>
        </p:blipFill>
        <p:spPr>
          <a:xfrm>
            <a:off x="7808582" y="4423947"/>
            <a:ext cx="1263272" cy="368362"/>
          </a:xfrm>
          <a:prstGeom prst="rect">
            <a:avLst/>
          </a:prstGeom>
        </p:spPr>
      </p:pic>
    </p:spTree>
  </p:cSld>
  <p:clrMapOvr>
    <a:masterClrMapping/>
  </p:clrMapOvr>
</p:sld>
</file>

<file path=ppt/theme/theme1.xml><?xml version="1.0" encoding="utf-8"?>
<a:theme xmlns:a="http://schemas.openxmlformats.org/drawingml/2006/main" name="NCJ - them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0a883bb-e3e8-46b7-a808-a306b955ecf2">5FTND7JYKAPC-1921365515-539</_dlc_DocId>
    <_dlc_DocIdUrl xmlns="10a883bb-e3e8-46b7-a808-a306b955ecf2">
      <Url>https://365tno.sharepoint.com/teams/P060.56776/_layouts/15/DocIdRedir.aspx?ID=5FTND7JYKAPC-1921365515-539</Url>
      <Description>5FTND7JYKAPC-1921365515-539</Description>
    </_dlc_DocIdUrl>
    <lcf76f155ced4ddcb4097134ff3c332f xmlns="bccf828b-0843-4530-bb5e-b8ac971c469e">
      <Terms xmlns="http://schemas.microsoft.com/office/infopath/2007/PartnerControls"/>
    </lcf76f155ced4ddcb4097134ff3c332f>
    <TNOC_ClusterName xmlns="2f6a910d-138e-42c1-8e8a-320c1b7cf3f7" xsi:nil="true"/>
    <TNOC_ClusterId xmlns="2f6a910d-138e-42c1-8e8a-320c1b7cf3f7" xsi:nil="true"/>
    <h15fbb78f4cb41d290e72f301ea2865f xmlns="10a883bb-e3e8-46b7-a808-a306b955ecf2">
      <Terms xmlns="http://schemas.microsoft.com/office/infopath/2007/PartnerControls"/>
    </h15fbb78f4cb41d290e72f301ea2865f>
    <bac4ab11065f4f6c809c820c57e320e5 xmlns="10a883bb-e3e8-46b7-a808-a306b955ecf2">
      <Terms xmlns="http://schemas.microsoft.com/office/infopath/2007/PartnerControls"/>
    </bac4ab11065f4f6c809c820c57e320e5>
    <lca20d149a844688b6abf34073d5c21d xmlns="10a883bb-e3e8-46b7-a808-a306b955ecf2">
      <Terms xmlns="http://schemas.microsoft.com/office/infopath/2007/PartnerControls"/>
    </lca20d149a844688b6abf34073d5c21d>
    <n2a7a23bcc2241cb9261f9a914c7c1bb xmlns="10a883bb-e3e8-46b7-a808-a306b955ecf2">
      <Terms xmlns="http://schemas.microsoft.com/office/infopath/2007/PartnerControls"/>
    </n2a7a23bcc2241cb9261f9a914c7c1bb>
    <TaxCatchAll xmlns="10a883bb-e3e8-46b7-a808-a306b955ec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AD27DEC064F5BE45B5F9546B25FE7F51" ma:contentTypeVersion="15" ma:contentTypeDescription=" " ma:contentTypeScope="" ma:versionID="3f453bda46eee2152b027ead16a67faa">
  <xsd:schema xmlns:xsd="http://www.w3.org/2001/XMLSchema" xmlns:xs="http://www.w3.org/2001/XMLSchema" xmlns:p="http://schemas.microsoft.com/office/2006/metadata/properties" xmlns:ns2="10a883bb-e3e8-46b7-a808-a306b955ecf2" xmlns:ns3="2f6a910d-138e-42c1-8e8a-320c1b7cf3f7" xmlns:ns5="bccf828b-0843-4530-bb5e-b8ac971c469e" targetNamespace="http://schemas.microsoft.com/office/2006/metadata/properties" ma:root="true" ma:fieldsID="1dde36d9c92854542f7e5cb9ca80fb20" ns2:_="" ns3:_="" ns5:_="">
    <xsd:import namespace="10a883bb-e3e8-46b7-a808-a306b955ecf2"/>
    <xsd:import namespace="2f6a910d-138e-42c1-8e8a-320c1b7cf3f7"/>
    <xsd:import namespace="bccf828b-0843-4530-bb5e-b8ac971c469e"/>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lcf76f155ced4ddcb4097134ff3c332f" minOccurs="0"/>
                <xsd:element ref="ns5:MediaServiceGenerationTime" minOccurs="0"/>
                <xsd:element ref="ns5:MediaServiceEventHashCode" minOccurs="0"/>
                <xsd:element ref="ns5:MediaServiceObjectDetectorVersions" minOccurs="0"/>
                <xsd:element ref="ns5:MediaServiceSearchProperties" minOccurs="0"/>
                <xsd:element ref="ns5:MediaServiceDateTaken"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883bb-e3e8-46b7-a808-a306b955ecf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a27ed21-2363-487a-bec1-21c3ab09acea}" ma:internalName="TaxCatchAll" ma:showField="CatchAllData" ma:web="10a883bb-e3e8-46b7-a808-a306b955ecf2">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a27ed21-2363-487a-bec1-21c3ab09acea}" ma:internalName="TaxCatchAllLabel" ma:readOnly="true" ma:showField="CatchAllDataLabel" ma:web="10a883bb-e3e8-46b7-a808-a306b955ecf2">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cf828b-0843-4530-bb5e-b8ac971c469e"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378aa68-586f-4892-bb77-0985b40f41a6" ma:termSetId="09814cd3-568e-fe90-9814-8d621ff8fb84" ma:anchorId="fba54fb3-c3e1-fe81-a776-ca4b69148c4d" ma:open="true" ma:isKeyword="false">
      <xsd:complexType>
        <xsd:sequence>
          <xsd:element ref="pc:Terms" minOccurs="0" maxOccurs="1"/>
        </xsd:sequence>
      </xsd:complex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B7369-337D-43FB-B584-3B7D8D8D086E}">
  <ds:schemaRefs>
    <ds:schemaRef ds:uri="http://schemas.microsoft.com/office/2006/metadata/properties"/>
    <ds:schemaRef ds:uri="http://schemas.microsoft.com/office/infopath/2007/PartnerControls"/>
    <ds:schemaRef ds:uri="10a883bb-e3e8-46b7-a808-a306b955ecf2"/>
    <ds:schemaRef ds:uri="bccf828b-0843-4530-bb5e-b8ac971c469e"/>
    <ds:schemaRef ds:uri="2f6a910d-138e-42c1-8e8a-320c1b7cf3f7"/>
  </ds:schemaRefs>
</ds:datastoreItem>
</file>

<file path=customXml/itemProps2.xml><?xml version="1.0" encoding="utf-8"?>
<ds:datastoreItem xmlns:ds="http://schemas.openxmlformats.org/officeDocument/2006/customXml" ds:itemID="{1F32A2A0-47D8-4AE9-8221-738B939C0C8A}">
  <ds:schemaRefs>
    <ds:schemaRef ds:uri="http://schemas.microsoft.com/sharepoint/v3/contenttype/forms"/>
  </ds:schemaRefs>
</ds:datastoreItem>
</file>

<file path=customXml/itemProps3.xml><?xml version="1.0" encoding="utf-8"?>
<ds:datastoreItem xmlns:ds="http://schemas.openxmlformats.org/officeDocument/2006/customXml" ds:itemID="{7DED543A-7FAD-4C5D-865C-5B506458D84C}">
  <ds:schemaRefs>
    <ds:schemaRef ds:uri="http://schemas.microsoft.com/sharepoint/events"/>
  </ds:schemaRefs>
</ds:datastoreItem>
</file>

<file path=customXml/itemProps4.xml><?xml version="1.0" encoding="utf-8"?>
<ds:datastoreItem xmlns:ds="http://schemas.openxmlformats.org/officeDocument/2006/customXml" ds:itemID="{0F7C9637-8843-47E5-8AB0-245F241002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a883bb-e3e8-46b7-a808-a306b955ecf2"/>
    <ds:schemaRef ds:uri="2f6a910d-138e-42c1-8e8a-320c1b7cf3f7"/>
    <ds:schemaRef ds:uri="bccf828b-0843-4530-bb5e-b8ac971c46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14445</TotalTime>
  <Words>1731</Words>
  <Application>Microsoft Office PowerPoint</Application>
  <PresentationFormat>Diavoorstelling (16:9)</PresentationFormat>
  <Paragraphs>209</Paragraphs>
  <Slides>24</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Calibri</vt:lpstr>
      <vt:lpstr>Open Sans</vt:lpstr>
      <vt:lpstr>Open Sans Medium</vt:lpstr>
      <vt:lpstr>Wingdings</vt:lpstr>
      <vt:lpstr>Arial</vt:lpstr>
      <vt:lpstr>NCJ - thema</vt:lpstr>
      <vt:lpstr>JGZ-richtlijn KINDERMISHANDELING </vt:lpstr>
      <vt:lpstr>Colofon</vt:lpstr>
      <vt:lpstr>Waarom een nieuwe richtlijn?</vt:lpstr>
      <vt:lpstr>Wat is nieuw in deze JGZ-richtlijn?</vt:lpstr>
      <vt:lpstr>Wat wordt van de JGZ-professional verwacht?</vt:lpstr>
      <vt:lpstr>PowerPoint-presentatie</vt:lpstr>
      <vt:lpstr>Kennismodule</vt:lpstr>
      <vt:lpstr>PowerPoint-presentatie</vt:lpstr>
      <vt:lpstr>Signaleren</vt:lpstr>
      <vt:lpstr>Werken met de meldcode</vt:lpstr>
      <vt:lpstr>PowerPoint-presentatie</vt:lpstr>
      <vt:lpstr>Stroomdiagram (KNMG)</vt:lpstr>
      <vt:lpstr>PowerPoint-presentatie</vt:lpstr>
      <vt:lpstr>Preventieve interventies</vt:lpstr>
      <vt:lpstr>PowerPoint-presentatie</vt:lpstr>
      <vt:lpstr>Samenwerken</vt:lpstr>
      <vt:lpstr>Registratie</vt:lpstr>
      <vt:lpstr>Casus 1</vt:lpstr>
      <vt:lpstr>Casus 2</vt:lpstr>
      <vt:lpstr>Randvoorwaarden</vt:lpstr>
      <vt:lpstr>PowerPoint-presentatie</vt:lpstr>
      <vt:lpstr>Vragen en discussiepunten</vt:lpstr>
      <vt:lpstr>Contact informatie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Vink, R.M. (Remy)</dc:creator>
  <cp:lastModifiedBy>Vink, R.M. (Remy)</cp:lastModifiedBy>
  <cp:revision>1</cp:revision>
  <dcterms:modified xsi:type="dcterms:W3CDTF">2025-06-12T14:48:21Z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2f32cd03-fd62-4c5e-a5c8-0eb731588ec4</vt:lpwstr>
  </property>
  <property fmtid="{D5CDD505-2E9C-101B-9397-08002B2CF9AE}" pid="3" name="ContentTypeId">
    <vt:lpwstr>0x010100A35317DCC28344A7B82488658A034A5C0100AD27DEC064F5BE45B5F9546B25FE7F51</vt:lpwstr>
  </property>
  <property fmtid="{D5CDD505-2E9C-101B-9397-08002B2CF9AE}" pid="4" name="TNOC_ClusterType">
    <vt:lpwstr/>
  </property>
  <property fmtid="{D5CDD505-2E9C-101B-9397-08002B2CF9AE}" pid="5" name="TNOC_DocumentCategory">
    <vt:lpwstr/>
  </property>
  <property fmtid="{D5CDD505-2E9C-101B-9397-08002B2CF9AE}" pid="6" name="TNOC_DocumentClassification">
    <vt:lpwstr/>
  </property>
  <property fmtid="{D5CDD505-2E9C-101B-9397-08002B2CF9AE}" pid="7" name="MediaServiceImageTags">
    <vt:lpwstr/>
  </property>
  <property fmtid="{D5CDD505-2E9C-101B-9397-08002B2CF9AE}" pid="8" name="TNOC_DocumentType">
    <vt:lpwstr/>
  </property>
</Properties>
</file>